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7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9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9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3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1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4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6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4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759-7C20-4E9F-9093-FA820803BCF5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D6B1-E328-4BF4-839A-70C4AAE80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Половая неприкосновенность несовершеннолетних.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Закон и ответственность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3265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КГУ «Общеобразовательная школа села Юбилейное отдела образования по </a:t>
            </a:r>
            <a:r>
              <a:rPr lang="ru-RU" dirty="0" err="1"/>
              <a:t>Есильскому</a:t>
            </a:r>
            <a:r>
              <a:rPr lang="ru-RU" dirty="0"/>
              <a:t> району управления образования </a:t>
            </a:r>
            <a:r>
              <a:rPr lang="ru-RU" dirty="0" err="1"/>
              <a:t>Акмолинской</a:t>
            </a:r>
            <a:r>
              <a:rPr lang="ru-RU" dirty="0"/>
              <a:t> области»</a:t>
            </a: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4" y="4293096"/>
            <a:ext cx="4572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2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" y="0"/>
            <a:ext cx="9140056" cy="6858000"/>
          </a:xfrm>
        </p:spPr>
      </p:pic>
    </p:spTree>
    <p:extLst>
      <p:ext uri="{BB962C8B-B14F-4D97-AF65-F5344CB8AC3E}">
        <p14:creationId xmlns:p14="http://schemas.microsoft.com/office/powerpoint/2010/main" val="372116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752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"/>
            <a:ext cx="9144000" cy="6854796"/>
          </a:xfrm>
        </p:spPr>
      </p:pic>
    </p:spTree>
    <p:extLst>
      <p:ext uri="{BB962C8B-B14F-4D97-AF65-F5344CB8AC3E}">
        <p14:creationId xmlns:p14="http://schemas.microsoft.com/office/powerpoint/2010/main" val="337535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08856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031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5106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8"/>
            <a:ext cx="9144000" cy="6969970"/>
          </a:xfrm>
        </p:spPr>
      </p:pic>
    </p:spTree>
    <p:extLst>
      <p:ext uri="{BB962C8B-B14F-4D97-AF65-F5344CB8AC3E}">
        <p14:creationId xmlns:p14="http://schemas.microsoft.com/office/powerpoint/2010/main" val="210139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715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3" y="-8632"/>
            <a:ext cx="9154853" cy="6866632"/>
          </a:xfrm>
        </p:spPr>
      </p:pic>
    </p:spTree>
    <p:extLst>
      <p:ext uri="{BB962C8B-B14F-4D97-AF65-F5344CB8AC3E}">
        <p14:creationId xmlns:p14="http://schemas.microsoft.com/office/powerpoint/2010/main" val="131041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Половая неприкосновенность несовершеннолетних.  Закон и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Половая неприкосновенность несовершеннолетних.  Закон и ответственность</dc:title>
  <dc:creator>дом</dc:creator>
  <cp:lastModifiedBy>дом</cp:lastModifiedBy>
  <cp:revision>3</cp:revision>
  <dcterms:created xsi:type="dcterms:W3CDTF">2026-04-29T06:14:44Z</dcterms:created>
  <dcterms:modified xsi:type="dcterms:W3CDTF">2026-04-29T06:24:50Z</dcterms:modified>
</cp:coreProperties>
</file>