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7" r:id="rId4"/>
    <p:sldId id="263" r:id="rId5"/>
  </p:sldIdLst>
  <p:sldSz cx="14630400" cy="8229600"/>
  <p:notesSz cx="8229600" cy="14630400"/>
  <p:embeddedFontLst>
    <p:embeddedFont>
      <p:font typeface="Outfit Extra Bold" panose="020B0604020202020204" charset="0"/>
      <p:regular r:id="rId7"/>
    </p:embeddedFont>
    <p:embeddedFont>
      <p:font typeface="Arimo" panose="020B06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14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995B-4CF3-4C58-8FC2-FCAC8D520A1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25CB-12A6-4FAE-92B8-2044A6630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3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4037" y="1405295"/>
            <a:ext cx="7415927" cy="425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b="1" dirty="0" err="1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Ин</a:t>
            </a:r>
            <a:r>
              <a:rPr lang="ru-RU" sz="67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формация по подготовке </a:t>
            </a:r>
            <a:r>
              <a:rPr lang="en-US" sz="670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PISA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603420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PISA - международный тест для школьников 15 лет. Он оценивает навыки, необходимые в современном мире. 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275" y="0"/>
            <a:ext cx="5486400" cy="822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6354" y="426315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КГУ «ООШ </a:t>
            </a:r>
            <a:r>
              <a:rPr lang="ru-RU" dirty="0" err="1" smtClean="0">
                <a:solidFill>
                  <a:srgbClr val="00206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с.Юбилейное</a:t>
            </a:r>
            <a:r>
              <a:rPr lang="ru-RU" dirty="0" smtClean="0">
                <a:solidFill>
                  <a:srgbClr val="00206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30077" y="664488"/>
            <a:ext cx="6027063" cy="753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00"/>
              </a:lnSpc>
              <a:buNone/>
            </a:pPr>
            <a:r>
              <a:rPr lang="en-US" sz="47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Значение PISA</a:t>
            </a:r>
            <a:endParaRPr lang="en-US" sz="4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77" y="1779389"/>
            <a:ext cx="1205389" cy="19285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97058" y="2020372"/>
            <a:ext cx="3238143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Глобальная картина</a:t>
            </a:r>
            <a:endParaRPr lang="en-US" sz="2350" dirty="0"/>
          </a:p>
        </p:txBody>
      </p:sp>
      <p:sp>
        <p:nvSpPr>
          <p:cNvPr id="6" name="Text 2"/>
          <p:cNvSpPr/>
          <p:nvPr/>
        </p:nvSpPr>
        <p:spPr>
          <a:xfrm>
            <a:off x="7897058" y="2541508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Помогает понять, как учатся школьники по всему миру.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077" y="3707963"/>
            <a:ext cx="1205389" cy="19285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97058" y="3948946"/>
            <a:ext cx="3949541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Улучшение образования</a:t>
            </a:r>
            <a:endParaRPr lang="en-US" sz="2350" dirty="0"/>
          </a:p>
        </p:txBody>
      </p:sp>
      <p:sp>
        <p:nvSpPr>
          <p:cNvPr id="9" name="Text 4"/>
          <p:cNvSpPr/>
          <p:nvPr/>
        </p:nvSpPr>
        <p:spPr>
          <a:xfrm>
            <a:off x="7897058" y="4470082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Результаты позволяют совершенствовать школьное обучение в разных странах.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077" y="5636538"/>
            <a:ext cx="1205389" cy="19285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97058" y="5877520"/>
            <a:ext cx="3411498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Практическая польза</a:t>
            </a:r>
            <a:endParaRPr lang="en-US" sz="2350" dirty="0"/>
          </a:p>
        </p:txBody>
      </p:sp>
      <p:sp>
        <p:nvSpPr>
          <p:cNvPr id="12" name="Text 6"/>
          <p:cNvSpPr/>
          <p:nvPr/>
        </p:nvSpPr>
        <p:spPr>
          <a:xfrm>
            <a:off x="7897058" y="6398657"/>
            <a:ext cx="588966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Делает образование более интересным и полезным для жизни.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PISA\Новая папка\IMG_20241106_0001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2" y="0"/>
            <a:ext cx="578689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\Desktop\PISA\Новая папка\IMG_20241106_0002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82" y="344383"/>
            <a:ext cx="2472184" cy="34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Downloads\IMG_20241106_0002_page-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828" y="344696"/>
            <a:ext cx="2441949" cy="34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дом\Downloads\IMG_20241106_0001_page-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92" y="4114799"/>
            <a:ext cx="2743432" cy="39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дом\Documents\IMG_20241106_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8" y="344383"/>
            <a:ext cx="2308270" cy="33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дом\Downloads\IMG_20241106_0003_page-0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77" y="4121824"/>
            <a:ext cx="2786029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PISA\Новая папка\WhatsApp Image 2024-11-06 at 09.12.1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" y="273132"/>
            <a:ext cx="4715513" cy="35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PISA\Новая папка\WhatsApp Image 2024-11-06 at 11.22.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09" y="386236"/>
            <a:ext cx="3855139" cy="28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ом\Desktop\PISA\Новая папка\WhatsApp Image 2024-11-06 at 11.57.33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90" y="4233552"/>
            <a:ext cx="4809506" cy="36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ом\Desktop\PISA\Новая папка\WhatsApp Image 2024-11-06 at 13.50.0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90" y="273132"/>
            <a:ext cx="4718461" cy="35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ом\Desktop\PISA\Новая папка\WhatsApp Image 2024-11-06 at 14.38.3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2" y="4068781"/>
            <a:ext cx="5248894" cy="39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1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67</Words>
  <Application>Microsoft Office PowerPoint</Application>
  <PresentationFormat>Произвольный</PresentationFormat>
  <Paragraphs>13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Outfit Extra Bold</vt:lpstr>
      <vt:lpstr>Arimo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дом</cp:lastModifiedBy>
  <cp:revision>5</cp:revision>
  <dcterms:created xsi:type="dcterms:W3CDTF">2024-11-05T09:32:47Z</dcterms:created>
  <dcterms:modified xsi:type="dcterms:W3CDTF">2024-11-06T09:42:41Z</dcterms:modified>
</cp:coreProperties>
</file>