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5562_1-p-fon-dlya-prezentatsii-na-temu-puteshestvie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72" t="10959"/>
          <a:stretch/>
        </p:blipFill>
        <p:spPr bwMode="auto">
          <a:xfrm>
            <a:off x="1691680" y="846138"/>
            <a:ext cx="5334879" cy="464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ПУТИШЕСТВИЕ 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54896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i="1" dirty="0" smtClean="0">
                <a:solidFill>
                  <a:srgbClr val="FF0000"/>
                </a:solidFill>
              </a:rPr>
              <a:t>В СТРАНУ ЯЗЫКОВ 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6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7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912" y="260648"/>
            <a:ext cx="6478488" cy="316835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«MY </a:t>
            </a:r>
            <a:r>
              <a:rPr lang="ru-RU" dirty="0"/>
              <a:t>OUN </a:t>
            </a:r>
            <a:r>
              <a:rPr lang="ru-RU" dirty="0" smtClean="0"/>
              <a:t>GAME» </a:t>
            </a:r>
            <a:br>
              <a:rPr lang="ru-RU" dirty="0" smtClean="0"/>
            </a:br>
            <a:r>
              <a:rPr lang="ru-RU" dirty="0" smtClean="0"/>
              <a:t>4 </a:t>
            </a:r>
            <a:r>
              <a:rPr lang="ru-RU" dirty="0"/>
              <a:t>класс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6.09.2022 г.</a:t>
            </a:r>
            <a:br>
              <a:rPr lang="ru-RU" dirty="0" smtClean="0"/>
            </a:br>
            <a:r>
              <a:rPr lang="ru-RU" dirty="0" smtClean="0"/>
              <a:t>учитель: Дорохова Н.Э.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7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" y="0"/>
            <a:ext cx="9140908" cy="68533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509857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Конкурс «Знаешь ли ты русский язык?»</a:t>
            </a:r>
            <a:br>
              <a:rPr lang="ru-RU" dirty="0" smtClean="0"/>
            </a:br>
            <a:r>
              <a:rPr lang="ru-RU" dirty="0" smtClean="0"/>
              <a:t>5 класс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</a:t>
            </a:r>
            <a:r>
              <a:rPr lang="ru-RU" dirty="0" smtClean="0"/>
              <a:t>.</a:t>
            </a:r>
            <a:r>
              <a:rPr lang="en-US" dirty="0" smtClean="0"/>
              <a:t>09</a:t>
            </a:r>
            <a:r>
              <a:rPr lang="ru-RU" dirty="0" smtClean="0"/>
              <a:t>.</a:t>
            </a:r>
            <a:r>
              <a:rPr lang="en-US" dirty="0" smtClean="0"/>
              <a:t>2022</a:t>
            </a:r>
            <a:r>
              <a:rPr lang="ru-RU" dirty="0" smtClean="0"/>
              <a:t> г.</a:t>
            </a:r>
            <a:br>
              <a:rPr lang="ru-RU" dirty="0" smtClean="0"/>
            </a:br>
            <a:r>
              <a:rPr lang="ru-RU" dirty="0" smtClean="0"/>
              <a:t>учитель: Андрющенко Т.Ф.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22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" y="0"/>
            <a:ext cx="9133237" cy="68382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2923"/>
            <a:ext cx="7200800" cy="322637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Игра «Б</a:t>
            </a:r>
            <a:r>
              <a:rPr lang="en-US" dirty="0" err="1" smtClean="0"/>
              <a:t>i</a:t>
            </a:r>
            <a:r>
              <a:rPr lang="ru-RU" dirty="0" err="1" smtClean="0"/>
              <a:t>лг</a:t>
            </a:r>
            <a:r>
              <a:rPr lang="en-US" dirty="0" err="1" smtClean="0"/>
              <a:t>i</a:t>
            </a:r>
            <a:r>
              <a:rPr lang="ru-RU" dirty="0" err="1" smtClean="0"/>
              <a:t>рлер</a:t>
            </a:r>
            <a:r>
              <a:rPr lang="ru-RU" dirty="0" smtClean="0"/>
              <a:t> </a:t>
            </a:r>
            <a:r>
              <a:rPr lang="ru-RU" dirty="0" err="1" smtClean="0"/>
              <a:t>сайысы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6 класс</a:t>
            </a:r>
            <a:br>
              <a:rPr lang="ru-RU" dirty="0" smtClean="0"/>
            </a:br>
            <a:r>
              <a:rPr lang="ru-RU" dirty="0" smtClean="0"/>
              <a:t>8.09.2022 г.</a:t>
            </a:r>
            <a:br>
              <a:rPr lang="ru-RU" dirty="0" smtClean="0"/>
            </a:br>
            <a:r>
              <a:rPr lang="ru-RU" dirty="0" smtClean="0"/>
              <a:t>учитель: </a:t>
            </a:r>
            <a:r>
              <a:rPr lang="ru-RU" dirty="0" err="1" smtClean="0"/>
              <a:t>Жилкибаева</a:t>
            </a:r>
            <a:r>
              <a:rPr lang="ru-RU" dirty="0" smtClean="0"/>
              <a:t> М.К.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21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"</a:t>
            </a:r>
            <a:r>
              <a:rPr lang="ru-RU" dirty="0" err="1"/>
              <a:t>Ұлт</a:t>
            </a:r>
            <a:r>
              <a:rPr lang="ru-RU" dirty="0"/>
              <a:t> </a:t>
            </a:r>
            <a:r>
              <a:rPr lang="ru-RU" dirty="0" err="1"/>
              <a:t>ұстазы</a:t>
            </a:r>
            <a:r>
              <a:rPr lang="ru-RU" dirty="0"/>
              <a:t> - </a:t>
            </a:r>
            <a:r>
              <a:rPr lang="ru-RU" dirty="0" err="1"/>
              <a:t>Ахмет</a:t>
            </a:r>
            <a:r>
              <a:rPr lang="ru-RU" dirty="0"/>
              <a:t> </a:t>
            </a:r>
            <a:r>
              <a:rPr lang="ru-RU" dirty="0" err="1" smtClean="0"/>
              <a:t>Байтұрсынұлы</a:t>
            </a:r>
            <a:r>
              <a:rPr lang="ru-RU" dirty="0" smtClean="0"/>
              <a:t>". </a:t>
            </a:r>
            <a:br>
              <a:rPr lang="ru-RU" dirty="0" smtClean="0"/>
            </a:br>
            <a:r>
              <a:rPr lang="ru-RU" dirty="0" smtClean="0"/>
              <a:t>7-8 класс</a:t>
            </a:r>
            <a:br>
              <a:rPr lang="ru-RU" dirty="0" smtClean="0"/>
            </a:br>
            <a:r>
              <a:rPr lang="ru-RU" dirty="0" smtClean="0"/>
              <a:t>9.09.2022 г.</a:t>
            </a:r>
            <a:br>
              <a:rPr lang="ru-RU" dirty="0" smtClean="0"/>
            </a:br>
            <a:r>
              <a:rPr lang="ru-RU" dirty="0" smtClean="0"/>
              <a:t>учитель: </a:t>
            </a:r>
            <a:r>
              <a:rPr lang="ru-RU" dirty="0" err="1" smtClean="0"/>
              <a:t>Билалова</a:t>
            </a:r>
            <a:r>
              <a:rPr lang="ru-RU" dirty="0" smtClean="0"/>
              <a:t> И.О.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9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97"/>
            <a:ext cx="9144000" cy="68519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60"/>
            <a:ext cx="8229600" cy="16787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Книжная выставка «Язык-могучее оружие мысли»</a:t>
            </a:r>
            <a:br>
              <a:rPr lang="ru-RU" sz="2800" dirty="0" smtClean="0"/>
            </a:br>
            <a:r>
              <a:rPr lang="ru-RU" sz="2800" dirty="0" smtClean="0"/>
              <a:t>4 класс</a:t>
            </a:r>
            <a:br>
              <a:rPr lang="ru-RU" sz="2800" dirty="0" smtClean="0"/>
            </a:br>
            <a:r>
              <a:rPr lang="ru-RU" sz="2800" dirty="0" smtClean="0"/>
              <a:t>12.09.2022 г.</a:t>
            </a:r>
            <a:br>
              <a:rPr lang="ru-RU" sz="2800" dirty="0" smtClean="0"/>
            </a:br>
            <a:r>
              <a:rPr lang="ru-RU" sz="2800" dirty="0" smtClean="0"/>
              <a:t>Библиотекарь: </a:t>
            </a:r>
            <a:r>
              <a:rPr lang="ru-RU" sz="2800" dirty="0" err="1" smtClean="0"/>
              <a:t>Кушель</a:t>
            </a:r>
            <a:r>
              <a:rPr lang="ru-RU" sz="2800" dirty="0" smtClean="0"/>
              <a:t> В.Ш.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416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48825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Журнал </a:t>
            </a:r>
            <a:br>
              <a:rPr lang="ru-RU" dirty="0" smtClean="0"/>
            </a:br>
            <a:r>
              <a:rPr lang="ru-RU" dirty="0" smtClean="0"/>
              <a:t>«Язык- сила народа и дружбы»</a:t>
            </a:r>
            <a:br>
              <a:rPr lang="ru-RU" dirty="0" smtClean="0"/>
            </a:br>
            <a:r>
              <a:rPr lang="ru-RU" dirty="0" smtClean="0"/>
              <a:t>15.09.2022 г.</a:t>
            </a:r>
            <a:br>
              <a:rPr lang="ru-RU" dirty="0" smtClean="0"/>
            </a:br>
            <a:r>
              <a:rPr lang="ru-RU" dirty="0" smtClean="0"/>
              <a:t>учитель :Акопян Е.Ю</a:t>
            </a:r>
            <a:br>
              <a:rPr lang="ru-RU" dirty="0" smtClean="0"/>
            </a:br>
            <a:r>
              <a:rPr lang="ru-RU" dirty="0" smtClean="0"/>
              <a:t>Ищенко С.В.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27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06"/>
            <a:ext cx="9144000" cy="68580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Флешмоб</a:t>
            </a:r>
            <a:r>
              <a:rPr lang="ru-RU" dirty="0" smtClean="0"/>
              <a:t> «Язык-символ дружбы»</a:t>
            </a:r>
            <a:br>
              <a:rPr lang="ru-RU" dirty="0" smtClean="0"/>
            </a:br>
            <a:r>
              <a:rPr lang="ru-RU" dirty="0" smtClean="0"/>
              <a:t>1-4 класс</a:t>
            </a:r>
            <a:br>
              <a:rPr lang="ru-RU" dirty="0" smtClean="0"/>
            </a:br>
            <a:r>
              <a:rPr lang="ru-RU" dirty="0" smtClean="0"/>
              <a:t>13.09.2022 г.</a:t>
            </a:r>
            <a:br>
              <a:rPr lang="ru-RU" dirty="0" smtClean="0"/>
            </a:br>
            <a:r>
              <a:rPr lang="ru-RU" dirty="0" smtClean="0"/>
              <a:t>Вожатая: Федорова Н.Ю.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92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Познавательный час </a:t>
            </a:r>
            <a:br>
              <a:rPr lang="ru-RU" dirty="0" smtClean="0"/>
            </a:br>
            <a:r>
              <a:rPr lang="ru-RU" dirty="0" smtClean="0"/>
              <a:t>«Родной язык- живой родник»</a:t>
            </a:r>
            <a:br>
              <a:rPr lang="ru-RU" dirty="0" smtClean="0"/>
            </a:br>
            <a:r>
              <a:rPr lang="ru-RU" dirty="0" smtClean="0"/>
              <a:t>14.09.2022 г.</a:t>
            </a:r>
            <a:br>
              <a:rPr lang="ru-RU" dirty="0" smtClean="0"/>
            </a:br>
            <a:r>
              <a:rPr lang="ru-RU" dirty="0" smtClean="0"/>
              <a:t>учитель: </a:t>
            </a:r>
            <a:r>
              <a:rPr lang="ru-RU" dirty="0" err="1" smtClean="0"/>
              <a:t>Фофанкова</a:t>
            </a:r>
            <a:r>
              <a:rPr lang="ru-RU" dirty="0" smtClean="0"/>
              <a:t> С.А.</a:t>
            </a:r>
            <a:br>
              <a:rPr lang="ru-RU" dirty="0" smtClean="0"/>
            </a:br>
            <a:r>
              <a:rPr lang="ru-RU" dirty="0" smtClean="0"/>
              <a:t>Дворянинова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743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ПУТИШЕСТВИЕ </vt:lpstr>
      <vt:lpstr>«MY OUN GAME»  4 класс  6.09.2022 г. учитель: Дорохова Н.Э.</vt:lpstr>
      <vt:lpstr>Конкурс «Знаешь ли ты русский язык?» 5 класс 7.09.2022 г. учитель: Андрющенко Т.Ф.</vt:lpstr>
      <vt:lpstr>Игра «Бiлгiрлер сайысы» 6 класс 8.09.2022 г. учитель: Жилкибаева М.К. </vt:lpstr>
      <vt:lpstr>"Ұлт ұстазы - Ахмет Байтұрсынұлы".  7-8 класс 9.09.2022 г. учитель: Билалова И.О.</vt:lpstr>
      <vt:lpstr>Книжная выставка «Язык-могучее оружие мысли» 4 класс 12.09.2022 г. Библиотекарь: Кушель В.Ш.</vt:lpstr>
      <vt:lpstr>Журнал  «Язык- сила народа и дружбы» 15.09.2022 г. учитель :Акопян Е.Ю Ищенко С.В.</vt:lpstr>
      <vt:lpstr>Флешмоб «Язык-символ дружбы» 1-4 класс 13.09.2022 г. Вожатая: Федорова Н.Ю.</vt:lpstr>
      <vt:lpstr>Познавательный час  «Родной язык- живой родник» 14.09.2022 г. учитель: Фофанкова С.А. Дворянинова О.В.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«MY OUN GAME»  4 класс  6.09.2022 г. учитель: Дорохова Н.Э.</dc:title>
  <dc:creator>Света</dc:creator>
  <cp:lastModifiedBy>Света</cp:lastModifiedBy>
  <cp:revision>5</cp:revision>
  <dcterms:created xsi:type="dcterms:W3CDTF">2022-09-04T06:30:31Z</dcterms:created>
  <dcterms:modified xsi:type="dcterms:W3CDTF">2022-09-04T07:11:08Z</dcterms:modified>
</cp:coreProperties>
</file>