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91" r:id="rId2"/>
    <p:sldId id="654" r:id="rId3"/>
    <p:sldId id="660" r:id="rId4"/>
    <p:sldId id="692" r:id="rId5"/>
    <p:sldId id="693" r:id="rId6"/>
    <p:sldId id="694" r:id="rId7"/>
    <p:sldId id="678" r:id="rId8"/>
    <p:sldId id="679" r:id="rId9"/>
    <p:sldId id="680" r:id="rId10"/>
    <p:sldId id="681" r:id="rId11"/>
    <p:sldId id="663" r:id="rId12"/>
    <p:sldId id="682" r:id="rId13"/>
    <p:sldId id="662" r:id="rId14"/>
    <p:sldId id="676" r:id="rId15"/>
    <p:sldId id="686" r:id="rId16"/>
    <p:sldId id="687" r:id="rId17"/>
    <p:sldId id="688" r:id="rId18"/>
    <p:sldId id="690" r:id="rId19"/>
    <p:sldId id="6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7D"/>
    <a:srgbClr val="042F3E"/>
    <a:srgbClr val="074D67"/>
    <a:srgbClr val="FCB414"/>
    <a:srgbClr val="42AFB6"/>
    <a:srgbClr val="282F39"/>
    <a:srgbClr val="CB1B4A"/>
    <a:srgbClr val="FFCCCC"/>
    <a:srgbClr val="FF99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46" autoAdjust="0"/>
    <p:restoredTop sz="94669" autoAdjust="0"/>
  </p:normalViewPr>
  <p:slideViewPr>
    <p:cSldViewPr snapToGrid="0">
      <p:cViewPr>
        <p:scale>
          <a:sx n="39" d="100"/>
          <a:sy n="39" d="100"/>
        </p:scale>
        <p:origin x="-3024" y="-18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C0641-1D4C-452F-A4A0-101280749E3D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E2A1F-FC1D-4418-99D3-9C4CDC6B87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34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314B3-DFFB-47A6-8BC4-C0D333D4A9CB}" type="slidenum">
              <a:rPr lang="en-US" altLang="zh-CN"/>
              <a:pPr/>
              <a:t>13</a:t>
            </a:fld>
            <a:endParaRPr lang="en-US" altLang="zh-CN" dirty="0"/>
          </a:p>
        </p:txBody>
      </p:sp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7A53F4A3-E802-426E-A3E1-DA2A42993F21}" type="slidenum">
              <a:rPr lang="en-US" altLang="zh-CN" sz="1200"/>
              <a:pPr algn="r"/>
              <a:t>13</a:t>
            </a:fld>
            <a:endParaRPr lang="en-US" altLang="zh-CN" sz="1200" dirty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BB250-E466-4CB7-BEAA-33A8BA048D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76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BF8-6686-4F02-AB36-9614142B3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406FE-1165-421C-8D35-96F0CFEA6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B22AA-13F6-430C-B5C3-3ED6A132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799C-1B8A-42C0-AD53-6DBEF2EC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C035E-958A-44D5-9920-E77375E9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74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3A36-A7B5-4AED-90CE-DAABE341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DD818-2AC6-4AD8-ADB0-757AE6DE1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61BE-2670-413D-B85D-350DC6A0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9BC-9B02-4F1D-9332-C52CAA6C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37A4D-841D-4B35-BD23-CCB82FC1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1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4028CB-78B2-414A-9948-C32EA4A4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AA2E1-9030-407F-A8FB-98BCFFFD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22082-BED4-46DC-B1C0-9696140E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038-E165-45A4-8C75-C8A3CA8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D7943-C606-446E-B743-3AB1AE5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3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C7A-67F3-4CAD-9852-569FF656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717F-25DD-4AF6-8E4C-C3F0B725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9BF79-C6C8-4A28-B317-36AB520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2C1D1-F1BF-42DD-A7C6-2ED272DF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16BF-016F-4056-985B-466516E6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AECB-6827-4D91-8EB5-800DD8EA2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EBD6D-8344-4937-9A0D-E2DBE531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8055-7F4B-4E57-92A1-C43CE07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8293C-337A-46B9-801C-405BA28F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3A87-6EF6-4E32-958D-D3BDE968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1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1E4F-8411-4152-A040-45E4E38D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3C882-D441-40BC-AAB7-FB3EF79F6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FF742-A50B-4EB6-86AE-E67F120A5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B9172-F4DE-4657-A074-EF8778EE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07DBE-C8F7-423C-9124-EE7B3D2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1AC0B-71D5-43A5-AD86-9668B4D9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0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204D3-549C-4770-B620-7E3D4678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6D22-9474-474E-A4DD-36D304E5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ED9F3-E75B-4CB6-9C20-44656AF0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B8604-4E78-4EF6-AF81-B832751C7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7266C-4F95-4B63-B8A4-5D430A6FC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605C0-AC58-49C3-BFDA-E7ADCFC7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DB99B-8E2F-47DA-B6C3-50842D8C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ACA83-753D-4AEE-B568-755DCF5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66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8EDC-8D44-427B-90E0-FBD0FBAC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AE544B-A36F-473A-86AF-50F0242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2748-531A-4318-A370-27EDE490E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D6E57-F20B-43D2-A268-2449E7D4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75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C2F6E-BB8D-4A07-B873-A379FEAE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64672-2E28-45BB-AB1E-9CA10E90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CCF35-5028-4E4D-8F6E-2E2DF0F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4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471D-7A64-4A50-B9A6-0F3A7808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27B1-871E-4C56-AF97-3F78ADBF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52702-EC0A-4FBA-9939-DCF10E41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DDBB8-93FE-4585-A97D-0E391EE2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7A2A-D97D-4B06-A029-77A3A88D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E011-48A8-486A-BF53-E7C08517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8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2B76-0D50-4AE7-8E70-B69B2F11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00288-1A1C-45A8-B99A-68E661D7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19D42-4449-4938-BE9F-F8A026382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CB693-3AD5-4FB5-9BD7-DDA6EA89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8CAAB-378F-4646-836D-6723AF22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5F22-2F00-4B7E-95E3-D4E37EE6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3493B-E27E-4DC0-A41A-7E254FDD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19A8B-408B-4DCB-AC39-AC640BF8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7CC5-FBB1-4FE5-893F-7BD071C75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375A-C223-44C8-917C-F7C3A1BCD50F}" type="datetimeFigureOut">
              <a:rPr lang="en-GB" smtClean="0"/>
              <a:pPr/>
              <a:t>23/04/2021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E1BCB-E2F2-4D1B-BCFC-521169C8E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1173B-B48E-4DCF-8715-58053905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3841B-0DB4-4C99-B5E5-79625F01DBF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41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 /><Relationship Id="rId13" Type="http://schemas.openxmlformats.org/officeDocument/2006/relationships/image" Target="../media/image30.png" /><Relationship Id="rId3" Type="http://schemas.openxmlformats.org/officeDocument/2006/relationships/image" Target="../media/image21.png" /><Relationship Id="rId7" Type="http://schemas.openxmlformats.org/officeDocument/2006/relationships/image" Target="../media/image25.jpeg" /><Relationship Id="rId12" Type="http://schemas.openxmlformats.org/officeDocument/2006/relationships/image" Target="../media/image29.jpeg" /><Relationship Id="rId2" Type="http://schemas.openxmlformats.org/officeDocument/2006/relationships/image" Target="../media/image20.png" /><Relationship Id="rId16" Type="http://schemas.openxmlformats.org/officeDocument/2006/relationships/image" Target="../media/image3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4.png" /><Relationship Id="rId11" Type="http://schemas.openxmlformats.org/officeDocument/2006/relationships/image" Target="../media/image28.jpeg" /><Relationship Id="rId5" Type="http://schemas.openxmlformats.org/officeDocument/2006/relationships/image" Target="../media/image23.png" /><Relationship Id="rId15" Type="http://schemas.openxmlformats.org/officeDocument/2006/relationships/image" Target="../media/image32.png" /><Relationship Id="rId10" Type="http://schemas.openxmlformats.org/officeDocument/2006/relationships/image" Target="../media/image27.png" /><Relationship Id="rId4" Type="http://schemas.openxmlformats.org/officeDocument/2006/relationships/image" Target="../media/image22.jpeg" /><Relationship Id="rId9" Type="http://schemas.openxmlformats.org/officeDocument/2006/relationships/image" Target="../media/image4.png" /><Relationship Id="rId14" Type="http://schemas.openxmlformats.org/officeDocument/2006/relationships/image" Target="../media/image31.jpe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3" Type="http://schemas.openxmlformats.org/officeDocument/2006/relationships/image" Target="../media/image35.png" /><Relationship Id="rId7" Type="http://schemas.openxmlformats.org/officeDocument/2006/relationships/image" Target="../media/image39.png" /><Relationship Id="rId12" Type="http://schemas.openxmlformats.org/officeDocument/2006/relationships/image" Target="../media/image44.pn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8.png" /><Relationship Id="rId11" Type="http://schemas.openxmlformats.org/officeDocument/2006/relationships/image" Target="../media/image43.jpeg" /><Relationship Id="rId5" Type="http://schemas.openxmlformats.org/officeDocument/2006/relationships/image" Target="../media/image37.png" /><Relationship Id="rId10" Type="http://schemas.openxmlformats.org/officeDocument/2006/relationships/image" Target="../media/image42.png" /><Relationship Id="rId4" Type="http://schemas.openxmlformats.org/officeDocument/2006/relationships/image" Target="../media/image36.png" /><Relationship Id="rId9" Type="http://schemas.openxmlformats.org/officeDocument/2006/relationships/image" Target="../media/image41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7.png" /><Relationship Id="rId4" Type="http://schemas.openxmlformats.org/officeDocument/2006/relationships/image" Target="../media/image4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0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 /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7" Type="http://schemas.openxmlformats.org/officeDocument/2006/relationships/image" Target="../media/image18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737895" y="4071517"/>
            <a:ext cx="11100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  <a:cs typeface="Times New Roman" pitchFamily="18" charset="0"/>
              </a:rPr>
              <a:t>ЛОГИСТИКА Ж</a:t>
            </a:r>
            <a:r>
              <a:rPr lang="kk-K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  <a:cs typeface="Times New Roman" pitchFamily="18" charset="0"/>
              </a:rPr>
              <a:t>ӘНЕ КӨЛІК АКАДЕМИЯСЫ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  <a:cs typeface="Times New Roman" pitchFamily="18" charset="0"/>
              </a:rPr>
              <a:t>АКАДЕМИЯ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  <a:cs typeface="Times New Roman" pitchFamily="18" charset="0"/>
              </a:rPr>
              <a:t>ЛОГИСТИКИ И ТРАНСПОРТА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 pitchFamily="18" charset="0"/>
                <a:cs typeface="Times New Roman" pitchFamily="18" charset="0"/>
              </a:rPr>
              <a:t>ACADEMY OF LOGISTICS AND TRANSPORT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469070" y="6334780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pic>
        <p:nvPicPr>
          <p:cNvPr id="76" name="Picture 2" descr="C:\Users\ЕЛДОС\Desktop\ДМ 2021\ALT_test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7884" y="876302"/>
            <a:ext cx="4105167" cy="2736577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65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EBBDCC75-D59D-4995-8A87-ABD2C9BA4578}"/>
              </a:ext>
            </a:extLst>
          </p:cNvPr>
          <p:cNvGrpSpPr/>
          <p:nvPr/>
        </p:nvGrpSpPr>
        <p:grpSpPr>
          <a:xfrm>
            <a:off x="12459" y="1"/>
            <a:ext cx="9926659" cy="6858000"/>
            <a:chOff x="4549775" y="1466850"/>
            <a:chExt cx="3092450" cy="392271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A724F6-CC61-4EAF-B004-6F02D61BF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92450" cy="3922713"/>
            </a:xfrm>
            <a:custGeom>
              <a:avLst/>
              <a:gdLst>
                <a:gd name="T0" fmla="*/ 1387 w 4410"/>
                <a:gd name="T1" fmla="*/ 2798 h 2798"/>
                <a:gd name="T2" fmla="*/ 2876 w 4410"/>
                <a:gd name="T3" fmla="*/ 2392 h 2798"/>
                <a:gd name="T4" fmla="*/ 3712 w 4410"/>
                <a:gd name="T5" fmla="*/ 1825 h 2798"/>
                <a:gd name="T6" fmla="*/ 2634 w 4410"/>
                <a:gd name="T7" fmla="*/ 1144 h 2798"/>
                <a:gd name="T8" fmla="*/ 3364 w 4410"/>
                <a:gd name="T9" fmla="*/ 921 h 2798"/>
                <a:gd name="T10" fmla="*/ 4107 w 4410"/>
                <a:gd name="T11" fmla="*/ 631 h 2798"/>
                <a:gd name="T12" fmla="*/ 3500 w 4410"/>
                <a:gd name="T13" fmla="*/ 372 h 2798"/>
                <a:gd name="T14" fmla="*/ 3802 w 4410"/>
                <a:gd name="T15" fmla="*/ 184 h 2798"/>
                <a:gd name="T16" fmla="*/ 4410 w 4410"/>
                <a:gd name="T17" fmla="*/ 0 h 2798"/>
                <a:gd name="T18" fmla="*/ 4066 w 4410"/>
                <a:gd name="T19" fmla="*/ 0 h 2798"/>
                <a:gd name="T20" fmla="*/ 2835 w 4410"/>
                <a:gd name="T21" fmla="*/ 306 h 2798"/>
                <a:gd name="T22" fmla="*/ 3594 w 4410"/>
                <a:gd name="T23" fmla="*/ 621 h 2798"/>
                <a:gd name="T24" fmla="*/ 1949 w 4410"/>
                <a:gd name="T25" fmla="*/ 1104 h 2798"/>
                <a:gd name="T26" fmla="*/ 1939 w 4410"/>
                <a:gd name="T27" fmla="*/ 1191 h 2798"/>
                <a:gd name="T28" fmla="*/ 2829 w 4410"/>
                <a:gd name="T29" fmla="*/ 1822 h 2798"/>
                <a:gd name="T30" fmla="*/ 1136 w 4410"/>
                <a:gd name="T31" fmla="*/ 2243 h 2798"/>
                <a:gd name="T32" fmla="*/ 0 w 4410"/>
                <a:gd name="T33" fmla="*/ 2685 h 2798"/>
                <a:gd name="T34" fmla="*/ 0 w 4410"/>
                <a:gd name="T35" fmla="*/ 2798 h 2798"/>
                <a:gd name="T36" fmla="*/ 1387 w 4410"/>
                <a:gd name="T37" fmla="*/ 2798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10" h="2798">
                  <a:moveTo>
                    <a:pt x="1387" y="2798"/>
                  </a:moveTo>
                  <a:cubicBezTo>
                    <a:pt x="1590" y="2615"/>
                    <a:pt x="2359" y="2534"/>
                    <a:pt x="2876" y="2392"/>
                  </a:cubicBezTo>
                  <a:cubicBezTo>
                    <a:pt x="3505" y="2220"/>
                    <a:pt x="3693" y="2022"/>
                    <a:pt x="3712" y="1825"/>
                  </a:cubicBezTo>
                  <a:cubicBezTo>
                    <a:pt x="3765" y="1299"/>
                    <a:pt x="2623" y="1305"/>
                    <a:pt x="2634" y="1144"/>
                  </a:cubicBezTo>
                  <a:cubicBezTo>
                    <a:pt x="2644" y="1007"/>
                    <a:pt x="3129" y="948"/>
                    <a:pt x="3364" y="921"/>
                  </a:cubicBezTo>
                  <a:cubicBezTo>
                    <a:pt x="3739" y="879"/>
                    <a:pt x="4086" y="784"/>
                    <a:pt x="4107" y="631"/>
                  </a:cubicBezTo>
                  <a:cubicBezTo>
                    <a:pt x="4143" y="377"/>
                    <a:pt x="3608" y="403"/>
                    <a:pt x="3500" y="372"/>
                  </a:cubicBezTo>
                  <a:cubicBezTo>
                    <a:pt x="3181" y="282"/>
                    <a:pt x="3396" y="234"/>
                    <a:pt x="3802" y="184"/>
                  </a:cubicBezTo>
                  <a:cubicBezTo>
                    <a:pt x="4172" y="138"/>
                    <a:pt x="4365" y="106"/>
                    <a:pt x="4410" y="0"/>
                  </a:cubicBezTo>
                  <a:cubicBezTo>
                    <a:pt x="4066" y="0"/>
                    <a:pt x="4066" y="0"/>
                    <a:pt x="4066" y="0"/>
                  </a:cubicBezTo>
                  <a:cubicBezTo>
                    <a:pt x="3945" y="129"/>
                    <a:pt x="2829" y="68"/>
                    <a:pt x="2835" y="306"/>
                  </a:cubicBezTo>
                  <a:cubicBezTo>
                    <a:pt x="2839" y="481"/>
                    <a:pt x="3599" y="506"/>
                    <a:pt x="3594" y="621"/>
                  </a:cubicBezTo>
                  <a:cubicBezTo>
                    <a:pt x="3587" y="771"/>
                    <a:pt x="2144" y="733"/>
                    <a:pt x="1949" y="1104"/>
                  </a:cubicBezTo>
                  <a:cubicBezTo>
                    <a:pt x="1934" y="1133"/>
                    <a:pt x="1938" y="1156"/>
                    <a:pt x="1939" y="1191"/>
                  </a:cubicBezTo>
                  <a:cubicBezTo>
                    <a:pt x="1952" y="1468"/>
                    <a:pt x="2882" y="1583"/>
                    <a:pt x="2829" y="1822"/>
                  </a:cubicBezTo>
                  <a:cubicBezTo>
                    <a:pt x="2783" y="2029"/>
                    <a:pt x="2384" y="1941"/>
                    <a:pt x="1136" y="2243"/>
                  </a:cubicBezTo>
                  <a:cubicBezTo>
                    <a:pt x="939" y="2291"/>
                    <a:pt x="246" y="2452"/>
                    <a:pt x="0" y="2685"/>
                  </a:cubicBezTo>
                  <a:cubicBezTo>
                    <a:pt x="0" y="2798"/>
                    <a:pt x="0" y="2798"/>
                    <a:pt x="0" y="2798"/>
                  </a:cubicBezTo>
                  <a:lnTo>
                    <a:pt x="1387" y="27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7A8BD2-51F0-4E4F-B22A-0FB2D650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775" y="1466850"/>
              <a:ext cx="3081338" cy="3763963"/>
            </a:xfrm>
            <a:custGeom>
              <a:avLst/>
              <a:gdLst>
                <a:gd name="T0" fmla="*/ 1387 w 4395"/>
                <a:gd name="T1" fmla="*/ 2685 h 2685"/>
                <a:gd name="T2" fmla="*/ 2876 w 4395"/>
                <a:gd name="T3" fmla="*/ 2292 h 2685"/>
                <a:gd name="T4" fmla="*/ 3712 w 4395"/>
                <a:gd name="T5" fmla="*/ 1742 h 2685"/>
                <a:gd name="T6" fmla="*/ 2634 w 4395"/>
                <a:gd name="T7" fmla="*/ 1082 h 2685"/>
                <a:gd name="T8" fmla="*/ 3364 w 4395"/>
                <a:gd name="T9" fmla="*/ 866 h 2685"/>
                <a:gd name="T10" fmla="*/ 4107 w 4395"/>
                <a:gd name="T11" fmla="*/ 585 h 2685"/>
                <a:gd name="T12" fmla="*/ 3500 w 4395"/>
                <a:gd name="T13" fmla="*/ 334 h 2685"/>
                <a:gd name="T14" fmla="*/ 3802 w 4395"/>
                <a:gd name="T15" fmla="*/ 152 h 2685"/>
                <a:gd name="T16" fmla="*/ 4395 w 4395"/>
                <a:gd name="T17" fmla="*/ 0 h 2685"/>
                <a:gd name="T18" fmla="*/ 4033 w 4395"/>
                <a:gd name="T19" fmla="*/ 0 h 2685"/>
                <a:gd name="T20" fmla="*/ 2840 w 4395"/>
                <a:gd name="T21" fmla="*/ 270 h 2685"/>
                <a:gd name="T22" fmla="*/ 3594 w 4395"/>
                <a:gd name="T23" fmla="*/ 575 h 2685"/>
                <a:gd name="T24" fmla="*/ 1940 w 4395"/>
                <a:gd name="T25" fmla="*/ 1122 h 2685"/>
                <a:gd name="T26" fmla="*/ 2829 w 4395"/>
                <a:gd name="T27" fmla="*/ 1739 h 2685"/>
                <a:gd name="T28" fmla="*/ 1136 w 4395"/>
                <a:gd name="T29" fmla="*/ 2147 h 2685"/>
                <a:gd name="T30" fmla="*/ 0 w 4395"/>
                <a:gd name="T31" fmla="*/ 2685 h 2685"/>
                <a:gd name="T32" fmla="*/ 1387 w 4395"/>
                <a:gd name="T33" fmla="*/ 268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95" h="2685">
                  <a:moveTo>
                    <a:pt x="1387" y="2685"/>
                  </a:moveTo>
                  <a:cubicBezTo>
                    <a:pt x="1590" y="2508"/>
                    <a:pt x="2359" y="2429"/>
                    <a:pt x="2876" y="2292"/>
                  </a:cubicBezTo>
                  <a:cubicBezTo>
                    <a:pt x="3505" y="2125"/>
                    <a:pt x="3714" y="1934"/>
                    <a:pt x="3712" y="1742"/>
                  </a:cubicBezTo>
                  <a:cubicBezTo>
                    <a:pt x="3708" y="1359"/>
                    <a:pt x="2623" y="1238"/>
                    <a:pt x="2634" y="1082"/>
                  </a:cubicBezTo>
                  <a:cubicBezTo>
                    <a:pt x="2644" y="949"/>
                    <a:pt x="3129" y="892"/>
                    <a:pt x="3364" y="866"/>
                  </a:cubicBezTo>
                  <a:cubicBezTo>
                    <a:pt x="3739" y="825"/>
                    <a:pt x="4110" y="735"/>
                    <a:pt x="4107" y="585"/>
                  </a:cubicBezTo>
                  <a:cubicBezTo>
                    <a:pt x="4104" y="397"/>
                    <a:pt x="3608" y="364"/>
                    <a:pt x="3500" y="334"/>
                  </a:cubicBezTo>
                  <a:cubicBezTo>
                    <a:pt x="3181" y="247"/>
                    <a:pt x="3396" y="202"/>
                    <a:pt x="3802" y="152"/>
                  </a:cubicBezTo>
                  <a:cubicBezTo>
                    <a:pt x="4266" y="94"/>
                    <a:pt x="4362" y="62"/>
                    <a:pt x="4395" y="0"/>
                  </a:cubicBezTo>
                  <a:cubicBezTo>
                    <a:pt x="4033" y="0"/>
                    <a:pt x="4033" y="0"/>
                    <a:pt x="4033" y="0"/>
                  </a:cubicBezTo>
                  <a:cubicBezTo>
                    <a:pt x="3907" y="77"/>
                    <a:pt x="2921" y="89"/>
                    <a:pt x="2840" y="270"/>
                  </a:cubicBezTo>
                  <a:cubicBezTo>
                    <a:pt x="2773" y="419"/>
                    <a:pt x="3599" y="464"/>
                    <a:pt x="3594" y="575"/>
                  </a:cubicBezTo>
                  <a:cubicBezTo>
                    <a:pt x="3585" y="751"/>
                    <a:pt x="2014" y="702"/>
                    <a:pt x="1940" y="1122"/>
                  </a:cubicBezTo>
                  <a:cubicBezTo>
                    <a:pt x="1893" y="1387"/>
                    <a:pt x="2882" y="1508"/>
                    <a:pt x="2829" y="1739"/>
                  </a:cubicBezTo>
                  <a:cubicBezTo>
                    <a:pt x="2783" y="1940"/>
                    <a:pt x="2384" y="1854"/>
                    <a:pt x="1136" y="2147"/>
                  </a:cubicBezTo>
                  <a:cubicBezTo>
                    <a:pt x="907" y="2200"/>
                    <a:pt x="169" y="2442"/>
                    <a:pt x="0" y="2685"/>
                  </a:cubicBezTo>
                  <a:lnTo>
                    <a:pt x="1387" y="2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65A7007-B6F4-40B9-882E-39A363A27E31}"/>
              </a:ext>
            </a:extLst>
          </p:cNvPr>
          <p:cNvSpPr txBox="1"/>
          <p:nvPr/>
        </p:nvSpPr>
        <p:spPr>
          <a:xfrm>
            <a:off x="319379" y="-291025"/>
            <a:ext cx="654188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3</a:t>
            </a:r>
            <a:endParaRPr kumimoji="0" lang="en-GB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1CD51FE4-1BE9-4725-8C5E-D585E86C49EB}"/>
              </a:ext>
            </a:extLst>
          </p:cNvPr>
          <p:cNvGrpSpPr/>
          <p:nvPr/>
        </p:nvGrpSpPr>
        <p:grpSpPr>
          <a:xfrm>
            <a:off x="4623906" y="622254"/>
            <a:ext cx="1279446" cy="1978071"/>
            <a:chOff x="7478257" y="2193205"/>
            <a:chExt cx="452893" cy="70018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C61A92C-7461-488B-B685-D8503D3CD944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EAFE7348-1270-48F4-B06C-3337B907A1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101">
            <a:extLst>
              <a:ext uri="{FF2B5EF4-FFF2-40B4-BE49-F238E27FC236}">
                <a16:creationId xmlns:a16="http://schemas.microsoft.com/office/drawing/2014/main" id="{043ABD47-F9C4-4180-B251-BA5EA328BD7A}"/>
              </a:ext>
            </a:extLst>
          </p:cNvPr>
          <p:cNvGrpSpPr/>
          <p:nvPr/>
        </p:nvGrpSpPr>
        <p:grpSpPr>
          <a:xfrm>
            <a:off x="107950" y="67734"/>
            <a:ext cx="10839450" cy="6701366"/>
            <a:chOff x="2943225" y="38100"/>
            <a:chExt cx="6305550" cy="6818313"/>
          </a:xfrm>
          <a:solidFill>
            <a:schemeClr val="bg2">
              <a:lumMod val="50000"/>
            </a:schemeClr>
          </a:solidFill>
        </p:grpSpPr>
        <p:sp>
          <p:nvSpPr>
            <p:cNvPr id="103" name="Freeform 86">
              <a:extLst>
                <a:ext uri="{FF2B5EF4-FFF2-40B4-BE49-F238E27FC236}">
                  <a16:creationId xmlns:a16="http://schemas.microsoft.com/office/drawing/2014/main" id="{80F0C35D-6EE0-4A50-A875-08A1FCAEB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5" y="6856413"/>
              <a:ext cx="6305550" cy="0"/>
            </a:xfrm>
            <a:custGeom>
              <a:avLst/>
              <a:gdLst>
                <a:gd name="T0" fmla="*/ 0 w 15350"/>
                <a:gd name="T1" fmla="*/ 15350 w 153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5350">
                  <a:moveTo>
                    <a:pt x="0" y="0"/>
                  </a:moveTo>
                  <a:cubicBezTo>
                    <a:pt x="5120" y="0"/>
                    <a:pt x="10235" y="0"/>
                    <a:pt x="153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89">
              <a:extLst>
                <a:ext uri="{FF2B5EF4-FFF2-40B4-BE49-F238E27FC236}">
                  <a16:creationId xmlns:a16="http://schemas.microsoft.com/office/drawing/2014/main" id="{A154FF12-18DB-454D-AEBB-AEE97A349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5073650"/>
              <a:ext cx="330200" cy="195263"/>
            </a:xfrm>
            <a:custGeom>
              <a:avLst/>
              <a:gdLst>
                <a:gd name="T0" fmla="*/ 15 w 803"/>
                <a:gd name="T1" fmla="*/ 238 h 238"/>
                <a:gd name="T2" fmla="*/ 0 w 803"/>
                <a:gd name="T3" fmla="*/ 176 h 238"/>
                <a:gd name="T4" fmla="*/ 789 w 803"/>
                <a:gd name="T5" fmla="*/ 0 h 238"/>
                <a:gd name="T6" fmla="*/ 803 w 803"/>
                <a:gd name="T7" fmla="*/ 56 h 238"/>
                <a:gd name="T8" fmla="*/ 15 w 80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238">
                  <a:moveTo>
                    <a:pt x="15" y="238"/>
                  </a:moveTo>
                  <a:cubicBezTo>
                    <a:pt x="10" y="218"/>
                    <a:pt x="5" y="199"/>
                    <a:pt x="0" y="176"/>
                  </a:cubicBezTo>
                  <a:cubicBezTo>
                    <a:pt x="264" y="117"/>
                    <a:pt x="525" y="59"/>
                    <a:pt x="789" y="0"/>
                  </a:cubicBezTo>
                  <a:cubicBezTo>
                    <a:pt x="795" y="22"/>
                    <a:pt x="799" y="40"/>
                    <a:pt x="803" y="56"/>
                  </a:cubicBezTo>
                  <a:cubicBezTo>
                    <a:pt x="769" y="77"/>
                    <a:pt x="175" y="214"/>
                    <a:pt x="15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90">
              <a:extLst>
                <a:ext uri="{FF2B5EF4-FFF2-40B4-BE49-F238E27FC236}">
                  <a16:creationId xmlns:a16="http://schemas.microsoft.com/office/drawing/2014/main" id="{34BE5A1F-E8DD-4233-81A0-9CD1CD122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5321300"/>
              <a:ext cx="330200" cy="184150"/>
            </a:xfrm>
            <a:custGeom>
              <a:avLst/>
              <a:gdLst>
                <a:gd name="T0" fmla="*/ 792 w 804"/>
                <a:gd name="T1" fmla="*/ 4 h 224"/>
                <a:gd name="T2" fmla="*/ 804 w 804"/>
                <a:gd name="T3" fmla="*/ 61 h 224"/>
                <a:gd name="T4" fmla="*/ 13 w 804"/>
                <a:gd name="T5" fmla="*/ 224 h 224"/>
                <a:gd name="T6" fmla="*/ 2 w 804"/>
                <a:gd name="T7" fmla="*/ 184 h 224"/>
                <a:gd name="T8" fmla="*/ 0 w 804"/>
                <a:gd name="T9" fmla="*/ 166 h 224"/>
                <a:gd name="T10" fmla="*/ 792 w 804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224">
                  <a:moveTo>
                    <a:pt x="792" y="4"/>
                  </a:moveTo>
                  <a:cubicBezTo>
                    <a:pt x="795" y="20"/>
                    <a:pt x="799" y="38"/>
                    <a:pt x="804" y="61"/>
                  </a:cubicBezTo>
                  <a:cubicBezTo>
                    <a:pt x="539" y="118"/>
                    <a:pt x="277" y="171"/>
                    <a:pt x="13" y="224"/>
                  </a:cubicBezTo>
                  <a:cubicBezTo>
                    <a:pt x="8" y="207"/>
                    <a:pt x="4" y="196"/>
                    <a:pt x="2" y="184"/>
                  </a:cubicBezTo>
                  <a:cubicBezTo>
                    <a:pt x="0" y="178"/>
                    <a:pt x="1" y="171"/>
                    <a:pt x="0" y="166"/>
                  </a:cubicBezTo>
                  <a:cubicBezTo>
                    <a:pt x="32" y="149"/>
                    <a:pt x="757" y="0"/>
                    <a:pt x="7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91">
              <a:extLst>
                <a:ext uri="{FF2B5EF4-FFF2-40B4-BE49-F238E27FC236}">
                  <a16:creationId xmlns:a16="http://schemas.microsoft.com/office/drawing/2014/main" id="{BCA7B6DD-0A17-41FC-AD03-599FCDDF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5554663"/>
              <a:ext cx="331788" cy="204788"/>
            </a:xfrm>
            <a:custGeom>
              <a:avLst/>
              <a:gdLst>
                <a:gd name="T0" fmla="*/ 781 w 807"/>
                <a:gd name="T1" fmla="*/ 0 h 250"/>
                <a:gd name="T2" fmla="*/ 790 w 807"/>
                <a:gd name="T3" fmla="*/ 12 h 250"/>
                <a:gd name="T4" fmla="*/ 758 w 807"/>
                <a:gd name="T5" fmla="*/ 75 h 250"/>
                <a:gd name="T6" fmla="*/ 56 w 807"/>
                <a:gd name="T7" fmla="*/ 244 h 250"/>
                <a:gd name="T8" fmla="*/ 17 w 807"/>
                <a:gd name="T9" fmla="*/ 250 h 250"/>
                <a:gd name="T10" fmla="*/ 0 w 807"/>
                <a:gd name="T11" fmla="*/ 189 h 250"/>
                <a:gd name="T12" fmla="*/ 781 w 807"/>
                <a:gd name="T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7" h="250">
                  <a:moveTo>
                    <a:pt x="781" y="0"/>
                  </a:moveTo>
                  <a:cubicBezTo>
                    <a:pt x="787" y="8"/>
                    <a:pt x="789" y="10"/>
                    <a:pt x="790" y="12"/>
                  </a:cubicBezTo>
                  <a:cubicBezTo>
                    <a:pt x="807" y="59"/>
                    <a:pt x="805" y="63"/>
                    <a:pt x="758" y="75"/>
                  </a:cubicBezTo>
                  <a:cubicBezTo>
                    <a:pt x="524" y="131"/>
                    <a:pt x="290" y="188"/>
                    <a:pt x="56" y="244"/>
                  </a:cubicBezTo>
                  <a:cubicBezTo>
                    <a:pt x="44" y="247"/>
                    <a:pt x="33" y="248"/>
                    <a:pt x="17" y="250"/>
                  </a:cubicBezTo>
                  <a:cubicBezTo>
                    <a:pt x="11" y="231"/>
                    <a:pt x="6" y="212"/>
                    <a:pt x="0" y="189"/>
                  </a:cubicBezTo>
                  <a:cubicBezTo>
                    <a:pt x="261" y="120"/>
                    <a:pt x="521" y="58"/>
                    <a:pt x="7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92">
              <a:extLst>
                <a:ext uri="{FF2B5EF4-FFF2-40B4-BE49-F238E27FC236}">
                  <a16:creationId xmlns:a16="http://schemas.microsoft.com/office/drawing/2014/main" id="{87492318-48DD-4AF8-B833-3865E380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4754563"/>
              <a:ext cx="323850" cy="255588"/>
            </a:xfrm>
            <a:custGeom>
              <a:avLst/>
              <a:gdLst>
                <a:gd name="T0" fmla="*/ 765 w 790"/>
                <a:gd name="T1" fmla="*/ 0 h 311"/>
                <a:gd name="T2" fmla="*/ 790 w 790"/>
                <a:gd name="T3" fmla="*/ 58 h 311"/>
                <a:gd name="T4" fmla="*/ 749 w 790"/>
                <a:gd name="T5" fmla="*/ 78 h 311"/>
                <a:gd name="T6" fmla="*/ 200 w 790"/>
                <a:gd name="T7" fmla="*/ 261 h 311"/>
                <a:gd name="T8" fmla="*/ 19 w 790"/>
                <a:gd name="T9" fmla="*/ 311 h 311"/>
                <a:gd name="T10" fmla="*/ 0 w 790"/>
                <a:gd name="T11" fmla="*/ 246 h 311"/>
                <a:gd name="T12" fmla="*/ 765 w 790"/>
                <a:gd name="T1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311">
                  <a:moveTo>
                    <a:pt x="765" y="0"/>
                  </a:moveTo>
                  <a:cubicBezTo>
                    <a:pt x="774" y="21"/>
                    <a:pt x="781" y="38"/>
                    <a:pt x="790" y="58"/>
                  </a:cubicBezTo>
                  <a:cubicBezTo>
                    <a:pt x="775" y="66"/>
                    <a:pt x="762" y="73"/>
                    <a:pt x="749" y="78"/>
                  </a:cubicBezTo>
                  <a:cubicBezTo>
                    <a:pt x="570" y="151"/>
                    <a:pt x="386" y="208"/>
                    <a:pt x="200" y="261"/>
                  </a:cubicBezTo>
                  <a:cubicBezTo>
                    <a:pt x="142" y="277"/>
                    <a:pt x="83" y="293"/>
                    <a:pt x="19" y="311"/>
                  </a:cubicBezTo>
                  <a:cubicBezTo>
                    <a:pt x="12" y="289"/>
                    <a:pt x="7" y="270"/>
                    <a:pt x="0" y="246"/>
                  </a:cubicBezTo>
                  <a:cubicBezTo>
                    <a:pt x="260" y="175"/>
                    <a:pt x="515" y="103"/>
                    <a:pt x="7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93">
              <a:extLst>
                <a:ext uri="{FF2B5EF4-FFF2-40B4-BE49-F238E27FC236}">
                  <a16:creationId xmlns:a16="http://schemas.microsoft.com/office/drawing/2014/main" id="{3E4C61FA-3624-4BF4-B4F7-72E3C2B3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5840413"/>
              <a:ext cx="323850" cy="257175"/>
            </a:xfrm>
            <a:custGeom>
              <a:avLst/>
              <a:gdLst>
                <a:gd name="T0" fmla="*/ 22 w 787"/>
                <a:gd name="T1" fmla="*/ 314 h 314"/>
                <a:gd name="T2" fmla="*/ 0 w 787"/>
                <a:gd name="T3" fmla="*/ 257 h 314"/>
                <a:gd name="T4" fmla="*/ 770 w 787"/>
                <a:gd name="T5" fmla="*/ 0 h 314"/>
                <a:gd name="T6" fmla="*/ 787 w 787"/>
                <a:gd name="T7" fmla="*/ 59 h 314"/>
                <a:gd name="T8" fmla="*/ 22 w 787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314">
                  <a:moveTo>
                    <a:pt x="22" y="314"/>
                  </a:moveTo>
                  <a:cubicBezTo>
                    <a:pt x="15" y="295"/>
                    <a:pt x="8" y="278"/>
                    <a:pt x="0" y="257"/>
                  </a:cubicBezTo>
                  <a:cubicBezTo>
                    <a:pt x="254" y="159"/>
                    <a:pt x="509" y="76"/>
                    <a:pt x="770" y="0"/>
                  </a:cubicBezTo>
                  <a:cubicBezTo>
                    <a:pt x="777" y="23"/>
                    <a:pt x="782" y="41"/>
                    <a:pt x="787" y="59"/>
                  </a:cubicBezTo>
                  <a:cubicBezTo>
                    <a:pt x="531" y="145"/>
                    <a:pt x="279" y="229"/>
                    <a:pt x="22" y="3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BEE9D19-28B6-4CD6-9909-7305972BE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2874963"/>
              <a:ext cx="130175" cy="155575"/>
            </a:xfrm>
            <a:custGeom>
              <a:avLst/>
              <a:gdLst>
                <a:gd name="T0" fmla="*/ 23 w 316"/>
                <a:gd name="T1" fmla="*/ 0 h 190"/>
                <a:gd name="T2" fmla="*/ 316 w 316"/>
                <a:gd name="T3" fmla="*/ 147 h 190"/>
                <a:gd name="T4" fmla="*/ 296 w 316"/>
                <a:gd name="T5" fmla="*/ 190 h 190"/>
                <a:gd name="T6" fmla="*/ 0 w 316"/>
                <a:gd name="T7" fmla="*/ 40 h 190"/>
                <a:gd name="T8" fmla="*/ 23 w 316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190">
                  <a:moveTo>
                    <a:pt x="23" y="0"/>
                  </a:moveTo>
                  <a:cubicBezTo>
                    <a:pt x="124" y="50"/>
                    <a:pt x="218" y="98"/>
                    <a:pt x="316" y="147"/>
                  </a:cubicBezTo>
                  <a:cubicBezTo>
                    <a:pt x="309" y="161"/>
                    <a:pt x="303" y="173"/>
                    <a:pt x="296" y="190"/>
                  </a:cubicBezTo>
                  <a:cubicBezTo>
                    <a:pt x="194" y="145"/>
                    <a:pt x="96" y="99"/>
                    <a:pt x="0" y="40"/>
                  </a:cubicBezTo>
                  <a:cubicBezTo>
                    <a:pt x="8" y="26"/>
                    <a:pt x="15" y="1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95">
              <a:extLst>
                <a:ext uri="{FF2B5EF4-FFF2-40B4-BE49-F238E27FC236}">
                  <a16:creationId xmlns:a16="http://schemas.microsoft.com/office/drawing/2014/main" id="{9E74DF55-1E3F-49BA-BDE4-50AC898F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425" y="3732213"/>
              <a:ext cx="128588" cy="165100"/>
            </a:xfrm>
            <a:custGeom>
              <a:avLst/>
              <a:gdLst>
                <a:gd name="T0" fmla="*/ 0 w 312"/>
                <a:gd name="T1" fmla="*/ 42 h 202"/>
                <a:gd name="T2" fmla="*/ 22 w 312"/>
                <a:gd name="T3" fmla="*/ 0 h 202"/>
                <a:gd name="T4" fmla="*/ 312 w 312"/>
                <a:gd name="T5" fmla="*/ 160 h 202"/>
                <a:gd name="T6" fmla="*/ 286 w 312"/>
                <a:gd name="T7" fmla="*/ 202 h 202"/>
                <a:gd name="T8" fmla="*/ 0 w 312"/>
                <a:gd name="T9" fmla="*/ 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202">
                  <a:moveTo>
                    <a:pt x="0" y="42"/>
                  </a:moveTo>
                  <a:cubicBezTo>
                    <a:pt x="8" y="27"/>
                    <a:pt x="14" y="16"/>
                    <a:pt x="22" y="0"/>
                  </a:cubicBezTo>
                  <a:cubicBezTo>
                    <a:pt x="122" y="48"/>
                    <a:pt x="215" y="103"/>
                    <a:pt x="312" y="160"/>
                  </a:cubicBezTo>
                  <a:cubicBezTo>
                    <a:pt x="302" y="175"/>
                    <a:pt x="295" y="187"/>
                    <a:pt x="286" y="202"/>
                  </a:cubicBezTo>
                  <a:cubicBezTo>
                    <a:pt x="190" y="148"/>
                    <a:pt x="97" y="97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96">
              <a:extLst>
                <a:ext uri="{FF2B5EF4-FFF2-40B4-BE49-F238E27FC236}">
                  <a16:creationId xmlns:a16="http://schemas.microsoft.com/office/drawing/2014/main" id="{53F9CBA2-34C2-410F-925E-A060AE8DB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000" y="3297238"/>
              <a:ext cx="133350" cy="142875"/>
            </a:xfrm>
            <a:custGeom>
              <a:avLst/>
              <a:gdLst>
                <a:gd name="T0" fmla="*/ 322 w 322"/>
                <a:gd name="T1" fmla="*/ 127 h 174"/>
                <a:gd name="T2" fmla="*/ 304 w 322"/>
                <a:gd name="T3" fmla="*/ 174 h 174"/>
                <a:gd name="T4" fmla="*/ 0 w 322"/>
                <a:gd name="T5" fmla="*/ 47 h 174"/>
                <a:gd name="T6" fmla="*/ 19 w 322"/>
                <a:gd name="T7" fmla="*/ 0 h 174"/>
                <a:gd name="T8" fmla="*/ 322 w 322"/>
                <a:gd name="T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74">
                  <a:moveTo>
                    <a:pt x="322" y="127"/>
                  </a:moveTo>
                  <a:cubicBezTo>
                    <a:pt x="316" y="143"/>
                    <a:pt x="311" y="156"/>
                    <a:pt x="304" y="174"/>
                  </a:cubicBezTo>
                  <a:cubicBezTo>
                    <a:pt x="201" y="131"/>
                    <a:pt x="103" y="90"/>
                    <a:pt x="0" y="47"/>
                  </a:cubicBezTo>
                  <a:cubicBezTo>
                    <a:pt x="7" y="31"/>
                    <a:pt x="12" y="18"/>
                    <a:pt x="19" y="0"/>
                  </a:cubicBezTo>
                  <a:cubicBezTo>
                    <a:pt x="121" y="42"/>
                    <a:pt x="220" y="84"/>
                    <a:pt x="32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97">
              <a:extLst>
                <a:ext uri="{FF2B5EF4-FFF2-40B4-BE49-F238E27FC236}">
                  <a16:creationId xmlns:a16="http://schemas.microsoft.com/office/drawing/2014/main" id="{01C3D2E1-6D32-4DB4-A7AB-A72B7A647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3095625"/>
              <a:ext cx="133350" cy="142875"/>
            </a:xfrm>
            <a:custGeom>
              <a:avLst/>
              <a:gdLst>
                <a:gd name="T0" fmla="*/ 0 w 323"/>
                <a:gd name="T1" fmla="*/ 47 h 174"/>
                <a:gd name="T2" fmla="*/ 20 w 323"/>
                <a:gd name="T3" fmla="*/ 0 h 174"/>
                <a:gd name="T4" fmla="*/ 323 w 323"/>
                <a:gd name="T5" fmla="*/ 126 h 174"/>
                <a:gd name="T6" fmla="*/ 305 w 323"/>
                <a:gd name="T7" fmla="*/ 174 h 174"/>
                <a:gd name="T8" fmla="*/ 0 w 323"/>
                <a:gd name="T9" fmla="*/ 4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74">
                  <a:moveTo>
                    <a:pt x="0" y="47"/>
                  </a:moveTo>
                  <a:cubicBezTo>
                    <a:pt x="8" y="29"/>
                    <a:pt x="13" y="17"/>
                    <a:pt x="20" y="0"/>
                  </a:cubicBezTo>
                  <a:cubicBezTo>
                    <a:pt x="121" y="42"/>
                    <a:pt x="219" y="83"/>
                    <a:pt x="323" y="126"/>
                  </a:cubicBezTo>
                  <a:cubicBezTo>
                    <a:pt x="317" y="142"/>
                    <a:pt x="311" y="156"/>
                    <a:pt x="305" y="174"/>
                  </a:cubicBezTo>
                  <a:cubicBezTo>
                    <a:pt x="202" y="131"/>
                    <a:pt x="104" y="90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98">
              <a:extLst>
                <a:ext uri="{FF2B5EF4-FFF2-40B4-BE49-F238E27FC236}">
                  <a16:creationId xmlns:a16="http://schemas.microsoft.com/office/drawing/2014/main" id="{55879D9A-D6DB-450A-8AA6-FE49F80D0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75" y="4445000"/>
              <a:ext cx="120650" cy="185738"/>
            </a:xfrm>
            <a:custGeom>
              <a:avLst/>
              <a:gdLst>
                <a:gd name="T0" fmla="*/ 19 w 291"/>
                <a:gd name="T1" fmla="*/ 226 h 226"/>
                <a:gd name="T2" fmla="*/ 6 w 291"/>
                <a:gd name="T3" fmla="*/ 204 h 226"/>
                <a:gd name="T4" fmla="*/ 0 w 291"/>
                <a:gd name="T5" fmla="*/ 180 h 226"/>
                <a:gd name="T6" fmla="*/ 251 w 291"/>
                <a:gd name="T7" fmla="*/ 0 h 226"/>
                <a:gd name="T8" fmla="*/ 291 w 291"/>
                <a:gd name="T9" fmla="*/ 28 h 226"/>
                <a:gd name="T10" fmla="*/ 19 w 291"/>
                <a:gd name="T1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26">
                  <a:moveTo>
                    <a:pt x="19" y="226"/>
                  </a:moveTo>
                  <a:cubicBezTo>
                    <a:pt x="13" y="215"/>
                    <a:pt x="8" y="210"/>
                    <a:pt x="6" y="204"/>
                  </a:cubicBezTo>
                  <a:cubicBezTo>
                    <a:pt x="3" y="198"/>
                    <a:pt x="2" y="192"/>
                    <a:pt x="0" y="180"/>
                  </a:cubicBezTo>
                  <a:cubicBezTo>
                    <a:pt x="91" y="134"/>
                    <a:pt x="182" y="84"/>
                    <a:pt x="251" y="0"/>
                  </a:cubicBezTo>
                  <a:cubicBezTo>
                    <a:pt x="264" y="9"/>
                    <a:pt x="276" y="17"/>
                    <a:pt x="291" y="28"/>
                  </a:cubicBezTo>
                  <a:cubicBezTo>
                    <a:pt x="219" y="122"/>
                    <a:pt x="123" y="176"/>
                    <a:pt x="19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99">
              <a:extLst>
                <a:ext uri="{FF2B5EF4-FFF2-40B4-BE49-F238E27FC236}">
                  <a16:creationId xmlns:a16="http://schemas.microsoft.com/office/drawing/2014/main" id="{E85B5991-2F06-45AC-BCEA-03B99A5E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888" y="3505200"/>
              <a:ext cx="131763" cy="149225"/>
            </a:xfrm>
            <a:custGeom>
              <a:avLst/>
              <a:gdLst>
                <a:gd name="T0" fmla="*/ 0 w 320"/>
                <a:gd name="T1" fmla="*/ 45 h 181"/>
                <a:gd name="T2" fmla="*/ 11 w 320"/>
                <a:gd name="T3" fmla="*/ 16 h 181"/>
                <a:gd name="T4" fmla="*/ 24 w 320"/>
                <a:gd name="T5" fmla="*/ 0 h 181"/>
                <a:gd name="T6" fmla="*/ 320 w 320"/>
                <a:gd name="T7" fmla="*/ 135 h 181"/>
                <a:gd name="T8" fmla="*/ 298 w 320"/>
                <a:gd name="T9" fmla="*/ 181 h 181"/>
                <a:gd name="T10" fmla="*/ 0 w 320"/>
                <a:gd name="T11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" h="181">
                  <a:moveTo>
                    <a:pt x="0" y="45"/>
                  </a:moveTo>
                  <a:cubicBezTo>
                    <a:pt x="5" y="31"/>
                    <a:pt x="7" y="23"/>
                    <a:pt x="11" y="16"/>
                  </a:cubicBezTo>
                  <a:cubicBezTo>
                    <a:pt x="13" y="12"/>
                    <a:pt x="17" y="8"/>
                    <a:pt x="24" y="0"/>
                  </a:cubicBezTo>
                  <a:cubicBezTo>
                    <a:pt x="121" y="44"/>
                    <a:pt x="218" y="89"/>
                    <a:pt x="320" y="135"/>
                  </a:cubicBezTo>
                  <a:cubicBezTo>
                    <a:pt x="312" y="152"/>
                    <a:pt x="306" y="164"/>
                    <a:pt x="298" y="181"/>
                  </a:cubicBezTo>
                  <a:cubicBezTo>
                    <a:pt x="198" y="135"/>
                    <a:pt x="101" y="91"/>
                    <a:pt x="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00">
              <a:extLst>
                <a:ext uri="{FF2B5EF4-FFF2-40B4-BE49-F238E27FC236}">
                  <a16:creationId xmlns:a16="http://schemas.microsoft.com/office/drawing/2014/main" id="{001DDCAA-C90E-485B-B7C4-1CD7AE42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2675" y="4010025"/>
              <a:ext cx="107950" cy="217488"/>
            </a:xfrm>
            <a:custGeom>
              <a:avLst/>
              <a:gdLst>
                <a:gd name="T0" fmla="*/ 0 w 262"/>
                <a:gd name="T1" fmla="*/ 37 h 266"/>
                <a:gd name="T2" fmla="*/ 32 w 262"/>
                <a:gd name="T3" fmla="*/ 0 h 266"/>
                <a:gd name="T4" fmla="*/ 262 w 262"/>
                <a:gd name="T5" fmla="*/ 238 h 266"/>
                <a:gd name="T6" fmla="*/ 242 w 262"/>
                <a:gd name="T7" fmla="*/ 256 h 266"/>
                <a:gd name="T8" fmla="*/ 221 w 262"/>
                <a:gd name="T9" fmla="*/ 266 h 266"/>
                <a:gd name="T10" fmla="*/ 0 w 262"/>
                <a:gd name="T11" fmla="*/ 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266">
                  <a:moveTo>
                    <a:pt x="0" y="37"/>
                  </a:moveTo>
                  <a:cubicBezTo>
                    <a:pt x="13" y="22"/>
                    <a:pt x="21" y="13"/>
                    <a:pt x="32" y="0"/>
                  </a:cubicBezTo>
                  <a:cubicBezTo>
                    <a:pt x="122" y="69"/>
                    <a:pt x="202" y="142"/>
                    <a:pt x="262" y="238"/>
                  </a:cubicBezTo>
                  <a:cubicBezTo>
                    <a:pt x="253" y="246"/>
                    <a:pt x="248" y="252"/>
                    <a:pt x="242" y="256"/>
                  </a:cubicBezTo>
                  <a:cubicBezTo>
                    <a:pt x="236" y="259"/>
                    <a:pt x="230" y="261"/>
                    <a:pt x="221" y="266"/>
                  </a:cubicBezTo>
                  <a:cubicBezTo>
                    <a:pt x="162" y="177"/>
                    <a:pt x="85" y="10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01">
              <a:extLst>
                <a:ext uri="{FF2B5EF4-FFF2-40B4-BE49-F238E27FC236}">
                  <a16:creationId xmlns:a16="http://schemas.microsoft.com/office/drawing/2014/main" id="{ABB4DFBA-86F4-4FDB-BB1E-82A995FC0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463" y="1908175"/>
              <a:ext cx="103188" cy="61913"/>
            </a:xfrm>
            <a:custGeom>
              <a:avLst/>
              <a:gdLst>
                <a:gd name="T0" fmla="*/ 248 w 251"/>
                <a:gd name="T1" fmla="*/ 34 h 76"/>
                <a:gd name="T2" fmla="*/ 98 w 251"/>
                <a:gd name="T3" fmla="*/ 59 h 76"/>
                <a:gd name="T4" fmla="*/ 36 w 251"/>
                <a:gd name="T5" fmla="*/ 68 h 76"/>
                <a:gd name="T6" fmla="*/ 3 w 251"/>
                <a:gd name="T7" fmla="*/ 56 h 76"/>
                <a:gd name="T8" fmla="*/ 33 w 251"/>
                <a:gd name="T9" fmla="*/ 33 h 76"/>
                <a:gd name="T10" fmla="*/ 135 w 251"/>
                <a:gd name="T11" fmla="*/ 16 h 76"/>
                <a:gd name="T12" fmla="*/ 225 w 251"/>
                <a:gd name="T13" fmla="*/ 3 h 76"/>
                <a:gd name="T14" fmla="*/ 248 w 251"/>
                <a:gd name="T15" fmla="*/ 3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76">
                  <a:moveTo>
                    <a:pt x="248" y="34"/>
                  </a:moveTo>
                  <a:cubicBezTo>
                    <a:pt x="197" y="43"/>
                    <a:pt x="148" y="51"/>
                    <a:pt x="98" y="59"/>
                  </a:cubicBezTo>
                  <a:cubicBezTo>
                    <a:pt x="77" y="62"/>
                    <a:pt x="57" y="66"/>
                    <a:pt x="36" y="68"/>
                  </a:cubicBezTo>
                  <a:cubicBezTo>
                    <a:pt x="23" y="69"/>
                    <a:pt x="7" y="76"/>
                    <a:pt x="3" y="56"/>
                  </a:cubicBezTo>
                  <a:cubicBezTo>
                    <a:pt x="0" y="34"/>
                    <a:pt x="20" y="35"/>
                    <a:pt x="33" y="33"/>
                  </a:cubicBezTo>
                  <a:cubicBezTo>
                    <a:pt x="67" y="26"/>
                    <a:pt x="101" y="22"/>
                    <a:pt x="135" y="16"/>
                  </a:cubicBezTo>
                  <a:cubicBezTo>
                    <a:pt x="165" y="12"/>
                    <a:pt x="195" y="7"/>
                    <a:pt x="225" y="3"/>
                  </a:cubicBezTo>
                  <a:cubicBezTo>
                    <a:pt x="244" y="0"/>
                    <a:pt x="251" y="10"/>
                    <a:pt x="24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F52DC87E-5F2C-47BA-B4DD-611B1DD6C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1725" y="1847850"/>
              <a:ext cx="103188" cy="57150"/>
            </a:xfrm>
            <a:custGeom>
              <a:avLst/>
              <a:gdLst>
                <a:gd name="T0" fmla="*/ 19 w 252"/>
                <a:gd name="T1" fmla="*/ 71 h 71"/>
                <a:gd name="T2" fmla="*/ 3 w 252"/>
                <a:gd name="T3" fmla="*/ 53 h 71"/>
                <a:gd name="T4" fmla="*/ 23 w 252"/>
                <a:gd name="T5" fmla="*/ 34 h 71"/>
                <a:gd name="T6" fmla="*/ 220 w 252"/>
                <a:gd name="T7" fmla="*/ 2 h 71"/>
                <a:gd name="T8" fmla="*/ 248 w 252"/>
                <a:gd name="T9" fmla="*/ 15 h 71"/>
                <a:gd name="T10" fmla="*/ 226 w 252"/>
                <a:gd name="T11" fmla="*/ 37 h 71"/>
                <a:gd name="T12" fmla="*/ 77 w 252"/>
                <a:gd name="T13" fmla="*/ 61 h 71"/>
                <a:gd name="T14" fmla="*/ 19 w 252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71">
                  <a:moveTo>
                    <a:pt x="19" y="71"/>
                  </a:moveTo>
                  <a:cubicBezTo>
                    <a:pt x="15" y="66"/>
                    <a:pt x="5" y="61"/>
                    <a:pt x="3" y="53"/>
                  </a:cubicBezTo>
                  <a:cubicBezTo>
                    <a:pt x="0" y="39"/>
                    <a:pt x="13" y="36"/>
                    <a:pt x="23" y="34"/>
                  </a:cubicBezTo>
                  <a:cubicBezTo>
                    <a:pt x="89" y="23"/>
                    <a:pt x="154" y="12"/>
                    <a:pt x="220" y="2"/>
                  </a:cubicBezTo>
                  <a:cubicBezTo>
                    <a:pt x="232" y="0"/>
                    <a:pt x="245" y="0"/>
                    <a:pt x="248" y="15"/>
                  </a:cubicBezTo>
                  <a:cubicBezTo>
                    <a:pt x="252" y="32"/>
                    <a:pt x="239" y="35"/>
                    <a:pt x="226" y="37"/>
                  </a:cubicBezTo>
                  <a:cubicBezTo>
                    <a:pt x="177" y="45"/>
                    <a:pt x="127" y="53"/>
                    <a:pt x="77" y="61"/>
                  </a:cubicBezTo>
                  <a:cubicBezTo>
                    <a:pt x="60" y="64"/>
                    <a:pt x="43" y="67"/>
                    <a:pt x="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03">
              <a:extLst>
                <a:ext uri="{FF2B5EF4-FFF2-40B4-BE49-F238E27FC236}">
                  <a16:creationId xmlns:a16="http://schemas.microsoft.com/office/drawing/2014/main" id="{24A26656-B76B-47F8-B61A-701E86253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205038"/>
              <a:ext cx="100013" cy="77788"/>
            </a:xfrm>
            <a:custGeom>
              <a:avLst/>
              <a:gdLst>
                <a:gd name="T0" fmla="*/ 242 w 242"/>
                <a:gd name="T1" fmla="*/ 29 h 95"/>
                <a:gd name="T2" fmla="*/ 219 w 242"/>
                <a:gd name="T3" fmla="*/ 39 h 95"/>
                <a:gd name="T4" fmla="*/ 31 w 242"/>
                <a:gd name="T5" fmla="*/ 91 h 95"/>
                <a:gd name="T6" fmla="*/ 16 w 242"/>
                <a:gd name="T7" fmla="*/ 94 h 95"/>
                <a:gd name="T8" fmla="*/ 1 w 242"/>
                <a:gd name="T9" fmla="*/ 85 h 95"/>
                <a:gd name="T10" fmla="*/ 6 w 242"/>
                <a:gd name="T11" fmla="*/ 64 h 95"/>
                <a:gd name="T12" fmla="*/ 20 w 242"/>
                <a:gd name="T13" fmla="*/ 58 h 95"/>
                <a:gd name="T14" fmla="*/ 207 w 242"/>
                <a:gd name="T15" fmla="*/ 5 h 95"/>
                <a:gd name="T16" fmla="*/ 242 w 242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95">
                  <a:moveTo>
                    <a:pt x="242" y="29"/>
                  </a:moveTo>
                  <a:cubicBezTo>
                    <a:pt x="233" y="33"/>
                    <a:pt x="226" y="37"/>
                    <a:pt x="219" y="39"/>
                  </a:cubicBezTo>
                  <a:cubicBezTo>
                    <a:pt x="156" y="57"/>
                    <a:pt x="94" y="74"/>
                    <a:pt x="31" y="91"/>
                  </a:cubicBezTo>
                  <a:cubicBezTo>
                    <a:pt x="26" y="92"/>
                    <a:pt x="21" y="95"/>
                    <a:pt x="16" y="94"/>
                  </a:cubicBezTo>
                  <a:cubicBezTo>
                    <a:pt x="10" y="93"/>
                    <a:pt x="2" y="89"/>
                    <a:pt x="1" y="85"/>
                  </a:cubicBezTo>
                  <a:cubicBezTo>
                    <a:pt x="0" y="78"/>
                    <a:pt x="2" y="70"/>
                    <a:pt x="6" y="64"/>
                  </a:cubicBezTo>
                  <a:cubicBezTo>
                    <a:pt x="8" y="60"/>
                    <a:pt x="15" y="59"/>
                    <a:pt x="20" y="58"/>
                  </a:cubicBezTo>
                  <a:cubicBezTo>
                    <a:pt x="82" y="40"/>
                    <a:pt x="145" y="23"/>
                    <a:pt x="207" y="5"/>
                  </a:cubicBezTo>
                  <a:cubicBezTo>
                    <a:pt x="224" y="1"/>
                    <a:pt x="239" y="0"/>
                    <a:pt x="2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04">
              <a:extLst>
                <a:ext uri="{FF2B5EF4-FFF2-40B4-BE49-F238E27FC236}">
                  <a16:creationId xmlns:a16="http://schemas.microsoft.com/office/drawing/2014/main" id="{4C447A74-2616-4834-BCB5-F1D9A6FC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1778000"/>
              <a:ext cx="103188" cy="61913"/>
            </a:xfrm>
            <a:custGeom>
              <a:avLst/>
              <a:gdLst>
                <a:gd name="T0" fmla="*/ 20 w 248"/>
                <a:gd name="T1" fmla="*/ 77 h 77"/>
                <a:gd name="T2" fmla="*/ 4 w 248"/>
                <a:gd name="T3" fmla="*/ 60 h 77"/>
                <a:gd name="T4" fmla="*/ 22 w 248"/>
                <a:gd name="T5" fmla="*/ 39 h 77"/>
                <a:gd name="T6" fmla="*/ 155 w 248"/>
                <a:gd name="T7" fmla="*/ 14 h 77"/>
                <a:gd name="T8" fmla="*/ 226 w 248"/>
                <a:gd name="T9" fmla="*/ 1 h 77"/>
                <a:gd name="T10" fmla="*/ 246 w 248"/>
                <a:gd name="T11" fmla="*/ 13 h 77"/>
                <a:gd name="T12" fmla="*/ 235 w 248"/>
                <a:gd name="T13" fmla="*/ 33 h 77"/>
                <a:gd name="T14" fmla="*/ 20 w 24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77">
                  <a:moveTo>
                    <a:pt x="20" y="77"/>
                  </a:moveTo>
                  <a:cubicBezTo>
                    <a:pt x="15" y="72"/>
                    <a:pt x="6" y="67"/>
                    <a:pt x="4" y="60"/>
                  </a:cubicBezTo>
                  <a:cubicBezTo>
                    <a:pt x="0" y="47"/>
                    <a:pt x="11" y="41"/>
                    <a:pt x="22" y="39"/>
                  </a:cubicBezTo>
                  <a:cubicBezTo>
                    <a:pt x="66" y="30"/>
                    <a:pt x="111" y="22"/>
                    <a:pt x="155" y="14"/>
                  </a:cubicBezTo>
                  <a:cubicBezTo>
                    <a:pt x="179" y="9"/>
                    <a:pt x="202" y="4"/>
                    <a:pt x="226" y="1"/>
                  </a:cubicBezTo>
                  <a:cubicBezTo>
                    <a:pt x="232" y="0"/>
                    <a:pt x="244" y="7"/>
                    <a:pt x="246" y="13"/>
                  </a:cubicBezTo>
                  <a:cubicBezTo>
                    <a:pt x="248" y="18"/>
                    <a:pt x="241" y="32"/>
                    <a:pt x="235" y="33"/>
                  </a:cubicBezTo>
                  <a:cubicBezTo>
                    <a:pt x="165" y="48"/>
                    <a:pt x="95" y="62"/>
                    <a:pt x="2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05">
              <a:extLst>
                <a:ext uri="{FF2B5EF4-FFF2-40B4-BE49-F238E27FC236}">
                  <a16:creationId xmlns:a16="http://schemas.microsoft.com/office/drawing/2014/main" id="{6CA85A20-84D6-4E67-91A8-1C69DA8D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1970088"/>
              <a:ext cx="104775" cy="61913"/>
            </a:xfrm>
            <a:custGeom>
              <a:avLst/>
              <a:gdLst>
                <a:gd name="T0" fmla="*/ 243 w 253"/>
                <a:gd name="T1" fmla="*/ 0 h 75"/>
                <a:gd name="T2" fmla="*/ 234 w 253"/>
                <a:gd name="T3" fmla="*/ 37 h 75"/>
                <a:gd name="T4" fmla="*/ 12 w 253"/>
                <a:gd name="T5" fmla="*/ 75 h 75"/>
                <a:gd name="T6" fmla="*/ 20 w 253"/>
                <a:gd name="T7" fmla="*/ 38 h 75"/>
                <a:gd name="T8" fmla="*/ 243 w 25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75">
                  <a:moveTo>
                    <a:pt x="243" y="0"/>
                  </a:moveTo>
                  <a:cubicBezTo>
                    <a:pt x="253" y="22"/>
                    <a:pt x="252" y="34"/>
                    <a:pt x="234" y="37"/>
                  </a:cubicBezTo>
                  <a:cubicBezTo>
                    <a:pt x="160" y="50"/>
                    <a:pt x="86" y="62"/>
                    <a:pt x="12" y="75"/>
                  </a:cubicBezTo>
                  <a:cubicBezTo>
                    <a:pt x="1" y="56"/>
                    <a:pt x="0" y="42"/>
                    <a:pt x="20" y="38"/>
                  </a:cubicBezTo>
                  <a:cubicBezTo>
                    <a:pt x="94" y="25"/>
                    <a:pt x="168" y="13"/>
                    <a:pt x="2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06">
              <a:extLst>
                <a:ext uri="{FF2B5EF4-FFF2-40B4-BE49-F238E27FC236}">
                  <a16:creationId xmlns:a16="http://schemas.microsoft.com/office/drawing/2014/main" id="{4A0F0213-9D50-4A01-A1B7-99A91691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2497138"/>
              <a:ext cx="57150" cy="184150"/>
            </a:xfrm>
            <a:custGeom>
              <a:avLst/>
              <a:gdLst>
                <a:gd name="T0" fmla="*/ 139 w 139"/>
                <a:gd name="T1" fmla="*/ 29 h 223"/>
                <a:gd name="T2" fmla="*/ 36 w 139"/>
                <a:gd name="T3" fmla="*/ 216 h 223"/>
                <a:gd name="T4" fmla="*/ 2 w 139"/>
                <a:gd name="T5" fmla="*/ 198 h 223"/>
                <a:gd name="T6" fmla="*/ 16 w 139"/>
                <a:gd name="T7" fmla="*/ 133 h 223"/>
                <a:gd name="T8" fmla="*/ 103 w 139"/>
                <a:gd name="T9" fmla="*/ 16 h 223"/>
                <a:gd name="T10" fmla="*/ 139 w 139"/>
                <a:gd name="T11" fmla="*/ 2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3">
                  <a:moveTo>
                    <a:pt x="139" y="29"/>
                  </a:moveTo>
                  <a:cubicBezTo>
                    <a:pt x="84" y="79"/>
                    <a:pt x="33" y="134"/>
                    <a:pt x="36" y="216"/>
                  </a:cubicBezTo>
                  <a:cubicBezTo>
                    <a:pt x="6" y="223"/>
                    <a:pt x="0" y="221"/>
                    <a:pt x="2" y="198"/>
                  </a:cubicBezTo>
                  <a:cubicBezTo>
                    <a:pt x="4" y="176"/>
                    <a:pt x="9" y="154"/>
                    <a:pt x="16" y="133"/>
                  </a:cubicBezTo>
                  <a:cubicBezTo>
                    <a:pt x="33" y="85"/>
                    <a:pt x="66" y="49"/>
                    <a:pt x="103" y="16"/>
                  </a:cubicBezTo>
                  <a:cubicBezTo>
                    <a:pt x="120" y="0"/>
                    <a:pt x="130" y="6"/>
                    <a:pt x="1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07">
              <a:extLst>
                <a:ext uri="{FF2B5EF4-FFF2-40B4-BE49-F238E27FC236}">
                  <a16:creationId xmlns:a16="http://schemas.microsoft.com/office/drawing/2014/main" id="{4BB3EDC8-2E2B-4630-BC6C-95FCFC68F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2116138"/>
              <a:ext cx="100013" cy="66675"/>
            </a:xfrm>
            <a:custGeom>
              <a:avLst/>
              <a:gdLst>
                <a:gd name="T0" fmla="*/ 228 w 246"/>
                <a:gd name="T1" fmla="*/ 0 h 82"/>
                <a:gd name="T2" fmla="*/ 242 w 246"/>
                <a:gd name="T3" fmla="*/ 17 h 82"/>
                <a:gd name="T4" fmla="*/ 224 w 246"/>
                <a:gd name="T5" fmla="*/ 37 h 82"/>
                <a:gd name="T6" fmla="*/ 72 w 246"/>
                <a:gd name="T7" fmla="*/ 71 h 82"/>
                <a:gd name="T8" fmla="*/ 21 w 246"/>
                <a:gd name="T9" fmla="*/ 81 h 82"/>
                <a:gd name="T10" fmla="*/ 0 w 246"/>
                <a:gd name="T11" fmla="*/ 69 h 82"/>
                <a:gd name="T12" fmla="*/ 14 w 246"/>
                <a:gd name="T13" fmla="*/ 49 h 82"/>
                <a:gd name="T14" fmla="*/ 44 w 246"/>
                <a:gd name="T15" fmla="*/ 41 h 82"/>
                <a:gd name="T16" fmla="*/ 199 w 246"/>
                <a:gd name="T17" fmla="*/ 6 h 82"/>
                <a:gd name="T18" fmla="*/ 228 w 24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82">
                  <a:moveTo>
                    <a:pt x="228" y="0"/>
                  </a:moveTo>
                  <a:cubicBezTo>
                    <a:pt x="232" y="5"/>
                    <a:pt x="240" y="10"/>
                    <a:pt x="242" y="17"/>
                  </a:cubicBezTo>
                  <a:cubicBezTo>
                    <a:pt x="246" y="30"/>
                    <a:pt x="235" y="35"/>
                    <a:pt x="224" y="37"/>
                  </a:cubicBezTo>
                  <a:cubicBezTo>
                    <a:pt x="173" y="48"/>
                    <a:pt x="123" y="59"/>
                    <a:pt x="72" y="71"/>
                  </a:cubicBezTo>
                  <a:cubicBezTo>
                    <a:pt x="55" y="74"/>
                    <a:pt x="38" y="80"/>
                    <a:pt x="21" y="81"/>
                  </a:cubicBezTo>
                  <a:cubicBezTo>
                    <a:pt x="15" y="82"/>
                    <a:pt x="7" y="74"/>
                    <a:pt x="0" y="69"/>
                  </a:cubicBezTo>
                  <a:cubicBezTo>
                    <a:pt x="4" y="63"/>
                    <a:pt x="7" y="53"/>
                    <a:pt x="14" y="49"/>
                  </a:cubicBezTo>
                  <a:cubicBezTo>
                    <a:pt x="22" y="44"/>
                    <a:pt x="34" y="43"/>
                    <a:pt x="44" y="41"/>
                  </a:cubicBezTo>
                  <a:cubicBezTo>
                    <a:pt x="96" y="29"/>
                    <a:pt x="148" y="18"/>
                    <a:pt x="199" y="6"/>
                  </a:cubicBezTo>
                  <a:cubicBezTo>
                    <a:pt x="207" y="4"/>
                    <a:pt x="215" y="3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08">
              <a:extLst>
                <a:ext uri="{FF2B5EF4-FFF2-40B4-BE49-F238E27FC236}">
                  <a16:creationId xmlns:a16="http://schemas.microsoft.com/office/drawing/2014/main" id="{DD9B6324-BCE7-497B-9B0E-FC44AAACE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2039938"/>
              <a:ext cx="103188" cy="61913"/>
            </a:xfrm>
            <a:custGeom>
              <a:avLst/>
              <a:gdLst>
                <a:gd name="T0" fmla="*/ 11 w 252"/>
                <a:gd name="T1" fmla="*/ 76 h 76"/>
                <a:gd name="T2" fmla="*/ 20 w 252"/>
                <a:gd name="T3" fmla="*/ 40 h 76"/>
                <a:gd name="T4" fmla="*/ 227 w 252"/>
                <a:gd name="T5" fmla="*/ 1 h 76"/>
                <a:gd name="T6" fmla="*/ 247 w 252"/>
                <a:gd name="T7" fmla="*/ 13 h 76"/>
                <a:gd name="T8" fmla="*/ 232 w 252"/>
                <a:gd name="T9" fmla="*/ 35 h 76"/>
                <a:gd name="T10" fmla="*/ 69 w 252"/>
                <a:gd name="T11" fmla="*/ 66 h 76"/>
                <a:gd name="T12" fmla="*/ 11 w 252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76">
                  <a:moveTo>
                    <a:pt x="11" y="76"/>
                  </a:moveTo>
                  <a:cubicBezTo>
                    <a:pt x="0" y="57"/>
                    <a:pt x="0" y="44"/>
                    <a:pt x="20" y="40"/>
                  </a:cubicBezTo>
                  <a:cubicBezTo>
                    <a:pt x="89" y="26"/>
                    <a:pt x="158" y="13"/>
                    <a:pt x="227" y="1"/>
                  </a:cubicBezTo>
                  <a:cubicBezTo>
                    <a:pt x="233" y="0"/>
                    <a:pt x="245" y="7"/>
                    <a:pt x="247" y="13"/>
                  </a:cubicBezTo>
                  <a:cubicBezTo>
                    <a:pt x="252" y="24"/>
                    <a:pt x="245" y="32"/>
                    <a:pt x="232" y="35"/>
                  </a:cubicBezTo>
                  <a:cubicBezTo>
                    <a:pt x="178" y="45"/>
                    <a:pt x="123" y="56"/>
                    <a:pt x="69" y="66"/>
                  </a:cubicBezTo>
                  <a:cubicBezTo>
                    <a:pt x="50" y="70"/>
                    <a:pt x="30" y="73"/>
                    <a:pt x="1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09">
              <a:extLst>
                <a:ext uri="{FF2B5EF4-FFF2-40B4-BE49-F238E27FC236}">
                  <a16:creationId xmlns:a16="http://schemas.microsoft.com/office/drawing/2014/main" id="{C8C64B50-C695-4618-B886-562FA794E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2322513"/>
              <a:ext cx="101600" cy="98425"/>
            </a:xfrm>
            <a:custGeom>
              <a:avLst/>
              <a:gdLst>
                <a:gd name="T0" fmla="*/ 19 w 245"/>
                <a:gd name="T1" fmla="*/ 120 h 120"/>
                <a:gd name="T2" fmla="*/ 18 w 245"/>
                <a:gd name="T3" fmla="*/ 84 h 120"/>
                <a:gd name="T4" fmla="*/ 217 w 245"/>
                <a:gd name="T5" fmla="*/ 2 h 120"/>
                <a:gd name="T6" fmla="*/ 239 w 245"/>
                <a:gd name="T7" fmla="*/ 11 h 120"/>
                <a:gd name="T8" fmla="*/ 227 w 245"/>
                <a:gd name="T9" fmla="*/ 35 h 120"/>
                <a:gd name="T10" fmla="*/ 171 w 245"/>
                <a:gd name="T11" fmla="*/ 56 h 120"/>
                <a:gd name="T12" fmla="*/ 19 w 245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120">
                  <a:moveTo>
                    <a:pt x="19" y="120"/>
                  </a:moveTo>
                  <a:cubicBezTo>
                    <a:pt x="6" y="104"/>
                    <a:pt x="0" y="92"/>
                    <a:pt x="18" y="84"/>
                  </a:cubicBezTo>
                  <a:cubicBezTo>
                    <a:pt x="84" y="56"/>
                    <a:pt x="150" y="28"/>
                    <a:pt x="217" y="2"/>
                  </a:cubicBezTo>
                  <a:cubicBezTo>
                    <a:pt x="222" y="0"/>
                    <a:pt x="235" y="5"/>
                    <a:pt x="239" y="11"/>
                  </a:cubicBezTo>
                  <a:cubicBezTo>
                    <a:pt x="245" y="22"/>
                    <a:pt x="239" y="30"/>
                    <a:pt x="227" y="35"/>
                  </a:cubicBezTo>
                  <a:cubicBezTo>
                    <a:pt x="208" y="42"/>
                    <a:pt x="189" y="49"/>
                    <a:pt x="171" y="56"/>
                  </a:cubicBezTo>
                  <a:cubicBezTo>
                    <a:pt x="121" y="77"/>
                    <a:pt x="71" y="98"/>
                    <a:pt x="1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10">
              <a:extLst>
                <a:ext uri="{FF2B5EF4-FFF2-40B4-BE49-F238E27FC236}">
                  <a16:creationId xmlns:a16="http://schemas.microsoft.com/office/drawing/2014/main" id="{FEE7CA43-AB5D-46CE-B435-91ED7CAC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075" y="1689100"/>
              <a:ext cx="103188" cy="73025"/>
            </a:xfrm>
            <a:custGeom>
              <a:avLst/>
              <a:gdLst>
                <a:gd name="T0" fmla="*/ 241 w 251"/>
                <a:gd name="T1" fmla="*/ 2 h 88"/>
                <a:gd name="T2" fmla="*/ 228 w 251"/>
                <a:gd name="T3" fmla="*/ 36 h 88"/>
                <a:gd name="T4" fmla="*/ 31 w 251"/>
                <a:gd name="T5" fmla="*/ 85 h 88"/>
                <a:gd name="T6" fmla="*/ 3 w 251"/>
                <a:gd name="T7" fmla="*/ 72 h 88"/>
                <a:gd name="T8" fmla="*/ 21 w 251"/>
                <a:gd name="T9" fmla="*/ 51 h 88"/>
                <a:gd name="T10" fmla="*/ 222 w 251"/>
                <a:gd name="T11" fmla="*/ 1 h 88"/>
                <a:gd name="T12" fmla="*/ 241 w 251"/>
                <a:gd name="T1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88">
                  <a:moveTo>
                    <a:pt x="241" y="2"/>
                  </a:moveTo>
                  <a:cubicBezTo>
                    <a:pt x="251" y="23"/>
                    <a:pt x="243" y="32"/>
                    <a:pt x="228" y="36"/>
                  </a:cubicBezTo>
                  <a:cubicBezTo>
                    <a:pt x="162" y="52"/>
                    <a:pt x="97" y="69"/>
                    <a:pt x="31" y="85"/>
                  </a:cubicBezTo>
                  <a:cubicBezTo>
                    <a:pt x="19" y="87"/>
                    <a:pt x="7" y="88"/>
                    <a:pt x="3" y="72"/>
                  </a:cubicBezTo>
                  <a:cubicBezTo>
                    <a:pt x="0" y="57"/>
                    <a:pt x="11" y="53"/>
                    <a:pt x="21" y="51"/>
                  </a:cubicBezTo>
                  <a:cubicBezTo>
                    <a:pt x="88" y="34"/>
                    <a:pt x="155" y="17"/>
                    <a:pt x="222" y="1"/>
                  </a:cubicBezTo>
                  <a:cubicBezTo>
                    <a:pt x="228" y="0"/>
                    <a:pt x="234" y="2"/>
                    <a:pt x="24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11">
              <a:extLst>
                <a:ext uri="{FF2B5EF4-FFF2-40B4-BE49-F238E27FC236}">
                  <a16:creationId xmlns:a16="http://schemas.microsoft.com/office/drawing/2014/main" id="{CDE48E1F-49B0-4DC1-B56A-52871089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9575" y="1565275"/>
              <a:ext cx="100013" cy="92075"/>
            </a:xfrm>
            <a:custGeom>
              <a:avLst/>
              <a:gdLst>
                <a:gd name="T0" fmla="*/ 228 w 244"/>
                <a:gd name="T1" fmla="*/ 0 h 111"/>
                <a:gd name="T2" fmla="*/ 224 w 244"/>
                <a:gd name="T3" fmla="*/ 37 h 111"/>
                <a:gd name="T4" fmla="*/ 29 w 244"/>
                <a:gd name="T5" fmla="*/ 107 h 111"/>
                <a:gd name="T6" fmla="*/ 14 w 244"/>
                <a:gd name="T7" fmla="*/ 109 h 111"/>
                <a:gd name="T8" fmla="*/ 2 w 244"/>
                <a:gd name="T9" fmla="*/ 95 h 111"/>
                <a:gd name="T10" fmla="*/ 5 w 244"/>
                <a:gd name="T11" fmla="*/ 81 h 111"/>
                <a:gd name="T12" fmla="*/ 19 w 244"/>
                <a:gd name="T13" fmla="*/ 74 h 111"/>
                <a:gd name="T14" fmla="*/ 228 w 244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11">
                  <a:moveTo>
                    <a:pt x="228" y="0"/>
                  </a:moveTo>
                  <a:cubicBezTo>
                    <a:pt x="239" y="17"/>
                    <a:pt x="244" y="30"/>
                    <a:pt x="224" y="37"/>
                  </a:cubicBezTo>
                  <a:cubicBezTo>
                    <a:pt x="159" y="61"/>
                    <a:pt x="94" y="84"/>
                    <a:pt x="29" y="107"/>
                  </a:cubicBezTo>
                  <a:cubicBezTo>
                    <a:pt x="25" y="109"/>
                    <a:pt x="18" y="111"/>
                    <a:pt x="14" y="109"/>
                  </a:cubicBezTo>
                  <a:cubicBezTo>
                    <a:pt x="9" y="106"/>
                    <a:pt x="4" y="101"/>
                    <a:pt x="2" y="95"/>
                  </a:cubicBezTo>
                  <a:cubicBezTo>
                    <a:pt x="0" y="92"/>
                    <a:pt x="2" y="85"/>
                    <a:pt x="5" y="81"/>
                  </a:cubicBezTo>
                  <a:cubicBezTo>
                    <a:pt x="8" y="78"/>
                    <a:pt x="14" y="75"/>
                    <a:pt x="19" y="74"/>
                  </a:cubicBezTo>
                  <a:cubicBezTo>
                    <a:pt x="87" y="49"/>
                    <a:pt x="156" y="25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12">
              <a:extLst>
                <a:ext uri="{FF2B5EF4-FFF2-40B4-BE49-F238E27FC236}">
                  <a16:creationId xmlns:a16="http://schemas.microsoft.com/office/drawing/2014/main" id="{E9EA0E3A-7B55-4821-B665-867168373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888" y="1001713"/>
              <a:ext cx="71438" cy="44450"/>
            </a:xfrm>
            <a:custGeom>
              <a:avLst/>
              <a:gdLst>
                <a:gd name="T0" fmla="*/ 172 w 172"/>
                <a:gd name="T1" fmla="*/ 45 h 54"/>
                <a:gd name="T2" fmla="*/ 157 w 172"/>
                <a:gd name="T3" fmla="*/ 53 h 54"/>
                <a:gd name="T4" fmla="*/ 0 w 172"/>
                <a:gd name="T5" fmla="*/ 16 h 54"/>
                <a:gd name="T6" fmla="*/ 16 w 172"/>
                <a:gd name="T7" fmla="*/ 0 h 54"/>
                <a:gd name="T8" fmla="*/ 171 w 172"/>
                <a:gd name="T9" fmla="*/ 33 h 54"/>
                <a:gd name="T10" fmla="*/ 172 w 172"/>
                <a:gd name="T11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54">
                  <a:moveTo>
                    <a:pt x="172" y="45"/>
                  </a:moveTo>
                  <a:cubicBezTo>
                    <a:pt x="167" y="48"/>
                    <a:pt x="161" y="54"/>
                    <a:pt x="157" y="53"/>
                  </a:cubicBezTo>
                  <a:cubicBezTo>
                    <a:pt x="105" y="45"/>
                    <a:pt x="54" y="35"/>
                    <a:pt x="0" y="16"/>
                  </a:cubicBezTo>
                  <a:cubicBezTo>
                    <a:pt x="8" y="8"/>
                    <a:pt x="12" y="0"/>
                    <a:pt x="16" y="0"/>
                  </a:cubicBezTo>
                  <a:cubicBezTo>
                    <a:pt x="69" y="3"/>
                    <a:pt x="120" y="19"/>
                    <a:pt x="171" y="33"/>
                  </a:cubicBezTo>
                  <a:cubicBezTo>
                    <a:pt x="172" y="37"/>
                    <a:pt x="172" y="41"/>
                    <a:pt x="172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13">
              <a:extLst>
                <a:ext uri="{FF2B5EF4-FFF2-40B4-BE49-F238E27FC236}">
                  <a16:creationId xmlns:a16="http://schemas.microsoft.com/office/drawing/2014/main" id="{2E4423BD-43C3-408C-A3A3-E7C395268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890588"/>
              <a:ext cx="71438" cy="44450"/>
            </a:xfrm>
            <a:custGeom>
              <a:avLst/>
              <a:gdLst>
                <a:gd name="T0" fmla="*/ 171 w 171"/>
                <a:gd name="T1" fmla="*/ 35 h 54"/>
                <a:gd name="T2" fmla="*/ 150 w 171"/>
                <a:gd name="T3" fmla="*/ 53 h 54"/>
                <a:gd name="T4" fmla="*/ 9 w 171"/>
                <a:gd name="T5" fmla="*/ 25 h 54"/>
                <a:gd name="T6" fmla="*/ 1 w 171"/>
                <a:gd name="T7" fmla="*/ 10 h 54"/>
                <a:gd name="T8" fmla="*/ 14 w 171"/>
                <a:gd name="T9" fmla="*/ 0 h 54"/>
                <a:gd name="T10" fmla="*/ 171 w 171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54">
                  <a:moveTo>
                    <a:pt x="171" y="35"/>
                  </a:moveTo>
                  <a:cubicBezTo>
                    <a:pt x="160" y="45"/>
                    <a:pt x="154" y="54"/>
                    <a:pt x="150" y="53"/>
                  </a:cubicBezTo>
                  <a:cubicBezTo>
                    <a:pt x="103" y="45"/>
                    <a:pt x="56" y="35"/>
                    <a:pt x="9" y="25"/>
                  </a:cubicBezTo>
                  <a:cubicBezTo>
                    <a:pt x="5" y="24"/>
                    <a:pt x="0" y="15"/>
                    <a:pt x="1" y="10"/>
                  </a:cubicBezTo>
                  <a:cubicBezTo>
                    <a:pt x="1" y="6"/>
                    <a:pt x="10" y="0"/>
                    <a:pt x="14" y="0"/>
                  </a:cubicBezTo>
                  <a:cubicBezTo>
                    <a:pt x="64" y="10"/>
                    <a:pt x="115" y="17"/>
                    <a:pt x="1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14">
              <a:extLst>
                <a:ext uri="{FF2B5EF4-FFF2-40B4-BE49-F238E27FC236}">
                  <a16:creationId xmlns:a16="http://schemas.microsoft.com/office/drawing/2014/main" id="{6D125CAA-8086-4607-8EC4-E691CBEB2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0475" y="942975"/>
              <a:ext cx="68263" cy="46038"/>
            </a:xfrm>
            <a:custGeom>
              <a:avLst/>
              <a:gdLst>
                <a:gd name="T0" fmla="*/ 167 w 167"/>
                <a:gd name="T1" fmla="*/ 46 h 56"/>
                <a:gd name="T2" fmla="*/ 149 w 167"/>
                <a:gd name="T3" fmla="*/ 55 h 56"/>
                <a:gd name="T4" fmla="*/ 10 w 167"/>
                <a:gd name="T5" fmla="*/ 25 h 56"/>
                <a:gd name="T6" fmla="*/ 0 w 167"/>
                <a:gd name="T7" fmla="*/ 11 h 56"/>
                <a:gd name="T8" fmla="*/ 14 w 167"/>
                <a:gd name="T9" fmla="*/ 1 h 56"/>
                <a:gd name="T10" fmla="*/ 153 w 167"/>
                <a:gd name="T11" fmla="*/ 31 h 56"/>
                <a:gd name="T12" fmla="*/ 167 w 167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6">
                  <a:moveTo>
                    <a:pt x="167" y="46"/>
                  </a:moveTo>
                  <a:cubicBezTo>
                    <a:pt x="159" y="50"/>
                    <a:pt x="153" y="56"/>
                    <a:pt x="149" y="55"/>
                  </a:cubicBezTo>
                  <a:cubicBezTo>
                    <a:pt x="102" y="46"/>
                    <a:pt x="56" y="36"/>
                    <a:pt x="10" y="25"/>
                  </a:cubicBezTo>
                  <a:cubicBezTo>
                    <a:pt x="5" y="24"/>
                    <a:pt x="0" y="15"/>
                    <a:pt x="0" y="11"/>
                  </a:cubicBezTo>
                  <a:cubicBezTo>
                    <a:pt x="1" y="7"/>
                    <a:pt x="10" y="0"/>
                    <a:pt x="14" y="1"/>
                  </a:cubicBezTo>
                  <a:cubicBezTo>
                    <a:pt x="61" y="10"/>
                    <a:pt x="107" y="20"/>
                    <a:pt x="153" y="31"/>
                  </a:cubicBezTo>
                  <a:cubicBezTo>
                    <a:pt x="158" y="32"/>
                    <a:pt x="161" y="39"/>
                    <a:pt x="16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15">
              <a:extLst>
                <a:ext uri="{FF2B5EF4-FFF2-40B4-BE49-F238E27FC236}">
                  <a16:creationId xmlns:a16="http://schemas.microsoft.com/office/drawing/2014/main" id="{128DDF03-060F-4DF4-AFA9-8067F61E9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835025"/>
              <a:ext cx="71438" cy="46038"/>
            </a:xfrm>
            <a:custGeom>
              <a:avLst/>
              <a:gdLst>
                <a:gd name="T0" fmla="*/ 8 w 175"/>
                <a:gd name="T1" fmla="*/ 0 h 57"/>
                <a:gd name="T2" fmla="*/ 175 w 175"/>
                <a:gd name="T3" fmla="*/ 41 h 57"/>
                <a:gd name="T4" fmla="*/ 151 w 175"/>
                <a:gd name="T5" fmla="*/ 56 h 57"/>
                <a:gd name="T6" fmla="*/ 14 w 175"/>
                <a:gd name="T7" fmla="*/ 27 h 57"/>
                <a:gd name="T8" fmla="*/ 0 w 175"/>
                <a:gd name="T9" fmla="*/ 10 h 57"/>
                <a:gd name="T10" fmla="*/ 8 w 17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57">
                  <a:moveTo>
                    <a:pt x="8" y="0"/>
                  </a:moveTo>
                  <a:cubicBezTo>
                    <a:pt x="61" y="10"/>
                    <a:pt x="115" y="19"/>
                    <a:pt x="175" y="41"/>
                  </a:cubicBezTo>
                  <a:cubicBezTo>
                    <a:pt x="162" y="50"/>
                    <a:pt x="155" y="57"/>
                    <a:pt x="151" y="56"/>
                  </a:cubicBezTo>
                  <a:cubicBezTo>
                    <a:pt x="105" y="47"/>
                    <a:pt x="60" y="38"/>
                    <a:pt x="14" y="27"/>
                  </a:cubicBezTo>
                  <a:cubicBezTo>
                    <a:pt x="8" y="25"/>
                    <a:pt x="5" y="16"/>
                    <a:pt x="0" y="10"/>
                  </a:cubicBezTo>
                  <a:cubicBezTo>
                    <a:pt x="3" y="7"/>
                    <a:pt x="5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16">
              <a:extLst>
                <a:ext uri="{FF2B5EF4-FFF2-40B4-BE49-F238E27FC236}">
                  <a16:creationId xmlns:a16="http://schemas.microsoft.com/office/drawing/2014/main" id="{90F20F5F-5F30-40DF-8B12-510DA71CE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6300" y="760413"/>
              <a:ext cx="65088" cy="60325"/>
            </a:xfrm>
            <a:custGeom>
              <a:avLst/>
              <a:gdLst>
                <a:gd name="T0" fmla="*/ 160 w 160"/>
                <a:gd name="T1" fmla="*/ 56 h 74"/>
                <a:gd name="T2" fmla="*/ 135 w 160"/>
                <a:gd name="T3" fmla="*/ 70 h 74"/>
                <a:gd name="T4" fmla="*/ 15 w 160"/>
                <a:gd name="T5" fmla="*/ 28 h 74"/>
                <a:gd name="T6" fmla="*/ 8 w 160"/>
                <a:gd name="T7" fmla="*/ 25 h 74"/>
                <a:gd name="T8" fmla="*/ 0 w 160"/>
                <a:gd name="T9" fmla="*/ 9 h 74"/>
                <a:gd name="T10" fmla="*/ 19 w 160"/>
                <a:gd name="T11" fmla="*/ 2 h 74"/>
                <a:gd name="T12" fmla="*/ 74 w 160"/>
                <a:gd name="T13" fmla="*/ 22 h 74"/>
                <a:gd name="T14" fmla="*/ 138 w 160"/>
                <a:gd name="T15" fmla="*/ 43 h 74"/>
                <a:gd name="T16" fmla="*/ 160 w 160"/>
                <a:gd name="T1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74">
                  <a:moveTo>
                    <a:pt x="160" y="56"/>
                  </a:moveTo>
                  <a:cubicBezTo>
                    <a:pt x="156" y="74"/>
                    <a:pt x="145" y="74"/>
                    <a:pt x="135" y="70"/>
                  </a:cubicBezTo>
                  <a:cubicBezTo>
                    <a:pt x="95" y="57"/>
                    <a:pt x="55" y="43"/>
                    <a:pt x="15" y="28"/>
                  </a:cubicBezTo>
                  <a:cubicBezTo>
                    <a:pt x="13" y="28"/>
                    <a:pt x="9" y="27"/>
                    <a:pt x="8" y="25"/>
                  </a:cubicBezTo>
                  <a:cubicBezTo>
                    <a:pt x="5" y="20"/>
                    <a:pt x="2" y="14"/>
                    <a:pt x="0" y="9"/>
                  </a:cubicBezTo>
                  <a:cubicBezTo>
                    <a:pt x="6" y="6"/>
                    <a:pt x="13" y="0"/>
                    <a:pt x="19" y="2"/>
                  </a:cubicBezTo>
                  <a:cubicBezTo>
                    <a:pt x="38" y="7"/>
                    <a:pt x="56" y="16"/>
                    <a:pt x="74" y="22"/>
                  </a:cubicBezTo>
                  <a:cubicBezTo>
                    <a:pt x="96" y="30"/>
                    <a:pt x="117" y="36"/>
                    <a:pt x="138" y="43"/>
                  </a:cubicBezTo>
                  <a:cubicBezTo>
                    <a:pt x="146" y="46"/>
                    <a:pt x="153" y="52"/>
                    <a:pt x="1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3698BF77-C4B8-4CA1-BBD2-7066B52F4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6100" y="1408113"/>
              <a:ext cx="42863" cy="109538"/>
            </a:xfrm>
            <a:custGeom>
              <a:avLst/>
              <a:gdLst>
                <a:gd name="T0" fmla="*/ 0 w 103"/>
                <a:gd name="T1" fmla="*/ 133 h 133"/>
                <a:gd name="T2" fmla="*/ 13 w 103"/>
                <a:gd name="T3" fmla="*/ 109 h 133"/>
                <a:gd name="T4" fmla="*/ 78 w 103"/>
                <a:gd name="T5" fmla="*/ 11 h 133"/>
                <a:gd name="T6" fmla="*/ 95 w 103"/>
                <a:gd name="T7" fmla="*/ 0 h 133"/>
                <a:gd name="T8" fmla="*/ 103 w 103"/>
                <a:gd name="T9" fmla="*/ 20 h 133"/>
                <a:gd name="T10" fmla="*/ 0 w 103"/>
                <a:gd name="T1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3">
                  <a:moveTo>
                    <a:pt x="0" y="133"/>
                  </a:moveTo>
                  <a:cubicBezTo>
                    <a:pt x="5" y="125"/>
                    <a:pt x="7" y="115"/>
                    <a:pt x="13" y="109"/>
                  </a:cubicBezTo>
                  <a:cubicBezTo>
                    <a:pt x="42" y="81"/>
                    <a:pt x="68" y="52"/>
                    <a:pt x="78" y="11"/>
                  </a:cubicBezTo>
                  <a:cubicBezTo>
                    <a:pt x="79" y="6"/>
                    <a:pt x="89" y="3"/>
                    <a:pt x="95" y="0"/>
                  </a:cubicBezTo>
                  <a:cubicBezTo>
                    <a:pt x="98" y="6"/>
                    <a:pt x="103" y="13"/>
                    <a:pt x="103" y="20"/>
                  </a:cubicBezTo>
                  <a:cubicBezTo>
                    <a:pt x="100" y="60"/>
                    <a:pt x="49" y="123"/>
                    <a:pt x="0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0B218B50-31E9-40C4-B27D-48B7BC23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5" y="1058863"/>
              <a:ext cx="68263" cy="50800"/>
            </a:xfrm>
            <a:custGeom>
              <a:avLst/>
              <a:gdLst>
                <a:gd name="T0" fmla="*/ 0 w 168"/>
                <a:gd name="T1" fmla="*/ 8 h 61"/>
                <a:gd name="T2" fmla="*/ 30 w 168"/>
                <a:gd name="T3" fmla="*/ 2 h 61"/>
                <a:gd name="T4" fmla="*/ 152 w 168"/>
                <a:gd name="T5" fmla="*/ 34 h 61"/>
                <a:gd name="T6" fmla="*/ 168 w 168"/>
                <a:gd name="T7" fmla="*/ 53 h 61"/>
                <a:gd name="T8" fmla="*/ 148 w 168"/>
                <a:gd name="T9" fmla="*/ 60 h 61"/>
                <a:gd name="T10" fmla="*/ 14 w 168"/>
                <a:gd name="T11" fmla="*/ 24 h 61"/>
                <a:gd name="T12" fmla="*/ 0 w 168"/>
                <a:gd name="T13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61">
                  <a:moveTo>
                    <a:pt x="0" y="8"/>
                  </a:moveTo>
                  <a:cubicBezTo>
                    <a:pt x="14" y="5"/>
                    <a:pt x="23" y="0"/>
                    <a:pt x="30" y="2"/>
                  </a:cubicBezTo>
                  <a:cubicBezTo>
                    <a:pt x="71" y="12"/>
                    <a:pt x="112" y="22"/>
                    <a:pt x="152" y="34"/>
                  </a:cubicBezTo>
                  <a:cubicBezTo>
                    <a:pt x="159" y="36"/>
                    <a:pt x="163" y="46"/>
                    <a:pt x="168" y="53"/>
                  </a:cubicBezTo>
                  <a:cubicBezTo>
                    <a:pt x="161" y="55"/>
                    <a:pt x="154" y="61"/>
                    <a:pt x="148" y="60"/>
                  </a:cubicBezTo>
                  <a:cubicBezTo>
                    <a:pt x="103" y="49"/>
                    <a:pt x="59" y="36"/>
                    <a:pt x="14" y="24"/>
                  </a:cubicBezTo>
                  <a:cubicBezTo>
                    <a:pt x="11" y="23"/>
                    <a:pt x="9" y="1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00BE6978-6634-4546-8E13-5CB53A7A5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063" y="1130300"/>
              <a:ext cx="66675" cy="58738"/>
            </a:xfrm>
            <a:custGeom>
              <a:avLst/>
              <a:gdLst>
                <a:gd name="T0" fmla="*/ 5 w 161"/>
                <a:gd name="T1" fmla="*/ 0 h 72"/>
                <a:gd name="T2" fmla="*/ 161 w 161"/>
                <a:gd name="T3" fmla="*/ 51 h 72"/>
                <a:gd name="T4" fmla="*/ 139 w 161"/>
                <a:gd name="T5" fmla="*/ 69 h 72"/>
                <a:gd name="T6" fmla="*/ 15 w 161"/>
                <a:gd name="T7" fmla="*/ 26 h 72"/>
                <a:gd name="T8" fmla="*/ 0 w 161"/>
                <a:gd name="T9" fmla="*/ 9 h 72"/>
                <a:gd name="T10" fmla="*/ 5 w 161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72">
                  <a:moveTo>
                    <a:pt x="5" y="0"/>
                  </a:moveTo>
                  <a:cubicBezTo>
                    <a:pt x="60" y="9"/>
                    <a:pt x="111" y="29"/>
                    <a:pt x="161" y="51"/>
                  </a:cubicBezTo>
                  <a:cubicBezTo>
                    <a:pt x="161" y="71"/>
                    <a:pt x="150" y="72"/>
                    <a:pt x="139" y="69"/>
                  </a:cubicBezTo>
                  <a:cubicBezTo>
                    <a:pt x="98" y="55"/>
                    <a:pt x="56" y="41"/>
                    <a:pt x="15" y="26"/>
                  </a:cubicBezTo>
                  <a:cubicBezTo>
                    <a:pt x="9" y="24"/>
                    <a:pt x="5" y="15"/>
                    <a:pt x="0" y="9"/>
                  </a:cubicBezTo>
                  <a:cubicBezTo>
                    <a:pt x="2" y="6"/>
                    <a:pt x="3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71271E2D-BF88-4402-8DC8-8DA21DB7A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2125" y="1225550"/>
              <a:ext cx="63500" cy="79375"/>
            </a:xfrm>
            <a:custGeom>
              <a:avLst/>
              <a:gdLst>
                <a:gd name="T0" fmla="*/ 0 w 153"/>
                <a:gd name="T1" fmla="*/ 12 h 97"/>
                <a:gd name="T2" fmla="*/ 28 w 153"/>
                <a:gd name="T3" fmla="*/ 2 h 97"/>
                <a:gd name="T4" fmla="*/ 149 w 153"/>
                <a:gd name="T5" fmla="*/ 75 h 97"/>
                <a:gd name="T6" fmla="*/ 153 w 153"/>
                <a:gd name="T7" fmla="*/ 95 h 97"/>
                <a:gd name="T8" fmla="*/ 135 w 153"/>
                <a:gd name="T9" fmla="*/ 96 h 97"/>
                <a:gd name="T10" fmla="*/ 125 w 153"/>
                <a:gd name="T11" fmla="*/ 90 h 97"/>
                <a:gd name="T12" fmla="*/ 0 w 153"/>
                <a:gd name="T13" fmla="*/ 1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97">
                  <a:moveTo>
                    <a:pt x="0" y="12"/>
                  </a:moveTo>
                  <a:cubicBezTo>
                    <a:pt x="15" y="6"/>
                    <a:pt x="24" y="0"/>
                    <a:pt x="28" y="2"/>
                  </a:cubicBezTo>
                  <a:cubicBezTo>
                    <a:pt x="69" y="25"/>
                    <a:pt x="109" y="50"/>
                    <a:pt x="149" y="75"/>
                  </a:cubicBezTo>
                  <a:cubicBezTo>
                    <a:pt x="153" y="78"/>
                    <a:pt x="152" y="88"/>
                    <a:pt x="153" y="95"/>
                  </a:cubicBezTo>
                  <a:cubicBezTo>
                    <a:pt x="147" y="96"/>
                    <a:pt x="141" y="97"/>
                    <a:pt x="135" y="96"/>
                  </a:cubicBezTo>
                  <a:cubicBezTo>
                    <a:pt x="132" y="96"/>
                    <a:pt x="129" y="92"/>
                    <a:pt x="125" y="90"/>
                  </a:cubicBezTo>
                  <a:cubicBezTo>
                    <a:pt x="87" y="66"/>
                    <a:pt x="48" y="4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A6BE3D59-AC66-43BA-A734-4C8D5573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354013"/>
              <a:ext cx="38100" cy="28575"/>
            </a:xfrm>
            <a:custGeom>
              <a:avLst/>
              <a:gdLst>
                <a:gd name="T0" fmla="*/ 0 w 94"/>
                <a:gd name="T1" fmla="*/ 17 h 35"/>
                <a:gd name="T2" fmla="*/ 87 w 94"/>
                <a:gd name="T3" fmla="*/ 4 h 35"/>
                <a:gd name="T4" fmla="*/ 94 w 94"/>
                <a:gd name="T5" fmla="*/ 18 h 35"/>
                <a:gd name="T6" fmla="*/ 16 w 94"/>
                <a:gd name="T7" fmla="*/ 34 h 35"/>
                <a:gd name="T8" fmla="*/ 0 w 94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0" y="17"/>
                  </a:moveTo>
                  <a:cubicBezTo>
                    <a:pt x="33" y="4"/>
                    <a:pt x="60" y="0"/>
                    <a:pt x="87" y="4"/>
                  </a:cubicBezTo>
                  <a:cubicBezTo>
                    <a:pt x="90" y="5"/>
                    <a:pt x="91" y="13"/>
                    <a:pt x="94" y="18"/>
                  </a:cubicBezTo>
                  <a:cubicBezTo>
                    <a:pt x="69" y="35"/>
                    <a:pt x="42" y="33"/>
                    <a:pt x="16" y="34"/>
                  </a:cubicBezTo>
                  <a:cubicBezTo>
                    <a:pt x="13" y="35"/>
                    <a:pt x="8" y="2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F016317D-CA6A-4780-A1BC-3A99A663B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25" y="242888"/>
              <a:ext cx="38100" cy="31750"/>
            </a:xfrm>
            <a:custGeom>
              <a:avLst/>
              <a:gdLst>
                <a:gd name="T0" fmla="*/ 85 w 92"/>
                <a:gd name="T1" fmla="*/ 0 h 39"/>
                <a:gd name="T2" fmla="*/ 61 w 92"/>
                <a:gd name="T3" fmla="*/ 31 h 39"/>
                <a:gd name="T4" fmla="*/ 0 w 92"/>
                <a:gd name="T5" fmla="*/ 13 h 39"/>
                <a:gd name="T6" fmla="*/ 85 w 9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85" y="0"/>
                  </a:moveTo>
                  <a:cubicBezTo>
                    <a:pt x="92" y="29"/>
                    <a:pt x="75" y="29"/>
                    <a:pt x="61" y="31"/>
                  </a:cubicBezTo>
                  <a:cubicBezTo>
                    <a:pt x="13" y="39"/>
                    <a:pt x="13" y="39"/>
                    <a:pt x="0" y="13"/>
                  </a:cubicBezTo>
                  <a:cubicBezTo>
                    <a:pt x="29" y="9"/>
                    <a:pt x="55" y="5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4A7B8A27-88BB-41DF-88F4-3E7E349C5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9513" y="376238"/>
              <a:ext cx="36513" cy="26988"/>
            </a:xfrm>
            <a:custGeom>
              <a:avLst/>
              <a:gdLst>
                <a:gd name="T0" fmla="*/ 0 w 90"/>
                <a:gd name="T1" fmla="*/ 13 h 34"/>
                <a:gd name="T2" fmla="*/ 77 w 90"/>
                <a:gd name="T3" fmla="*/ 1 h 34"/>
                <a:gd name="T4" fmla="*/ 89 w 90"/>
                <a:gd name="T5" fmla="*/ 9 h 34"/>
                <a:gd name="T6" fmla="*/ 84 w 90"/>
                <a:gd name="T7" fmla="*/ 22 h 34"/>
                <a:gd name="T8" fmla="*/ 11 w 90"/>
                <a:gd name="T9" fmla="*/ 34 h 34"/>
                <a:gd name="T10" fmla="*/ 0 w 90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4">
                  <a:moveTo>
                    <a:pt x="0" y="13"/>
                  </a:moveTo>
                  <a:cubicBezTo>
                    <a:pt x="29" y="8"/>
                    <a:pt x="53" y="4"/>
                    <a:pt x="77" y="1"/>
                  </a:cubicBezTo>
                  <a:cubicBezTo>
                    <a:pt x="81" y="0"/>
                    <a:pt x="87" y="5"/>
                    <a:pt x="89" y="9"/>
                  </a:cubicBezTo>
                  <a:cubicBezTo>
                    <a:pt x="90" y="12"/>
                    <a:pt x="87" y="21"/>
                    <a:pt x="84" y="22"/>
                  </a:cubicBezTo>
                  <a:cubicBezTo>
                    <a:pt x="60" y="26"/>
                    <a:pt x="36" y="31"/>
                    <a:pt x="11" y="34"/>
                  </a:cubicBezTo>
                  <a:cubicBezTo>
                    <a:pt x="9" y="34"/>
                    <a:pt x="6" y="24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24">
              <a:extLst>
                <a:ext uri="{FF2B5EF4-FFF2-40B4-BE49-F238E27FC236}">
                  <a16:creationId xmlns:a16="http://schemas.microsoft.com/office/drawing/2014/main" id="{FAEAAECE-E43B-4DEB-A714-FD15024B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6013" y="393700"/>
              <a:ext cx="38100" cy="34925"/>
            </a:xfrm>
            <a:custGeom>
              <a:avLst/>
              <a:gdLst>
                <a:gd name="T0" fmla="*/ 96 w 96"/>
                <a:gd name="T1" fmla="*/ 20 h 44"/>
                <a:gd name="T2" fmla="*/ 0 w 96"/>
                <a:gd name="T3" fmla="*/ 38 h 44"/>
                <a:gd name="T4" fmla="*/ 96 w 96"/>
                <a:gd name="T5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4">
                  <a:moveTo>
                    <a:pt x="96" y="20"/>
                  </a:moveTo>
                  <a:cubicBezTo>
                    <a:pt x="61" y="38"/>
                    <a:pt x="33" y="44"/>
                    <a:pt x="0" y="38"/>
                  </a:cubicBezTo>
                  <a:cubicBezTo>
                    <a:pt x="15" y="9"/>
                    <a:pt x="58" y="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25">
              <a:extLst>
                <a:ext uri="{FF2B5EF4-FFF2-40B4-BE49-F238E27FC236}">
                  <a16:creationId xmlns:a16="http://schemas.microsoft.com/office/drawing/2014/main" id="{52851D8B-5297-49B4-A9A2-B825AC809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25" y="419100"/>
              <a:ext cx="34925" cy="33338"/>
            </a:xfrm>
            <a:custGeom>
              <a:avLst/>
              <a:gdLst>
                <a:gd name="T0" fmla="*/ 84 w 84"/>
                <a:gd name="T1" fmla="*/ 8 h 41"/>
                <a:gd name="T2" fmla="*/ 82 w 84"/>
                <a:gd name="T3" fmla="*/ 23 h 41"/>
                <a:gd name="T4" fmla="*/ 10 w 84"/>
                <a:gd name="T5" fmla="*/ 41 h 41"/>
                <a:gd name="T6" fmla="*/ 0 w 84"/>
                <a:gd name="T7" fmla="*/ 31 h 41"/>
                <a:gd name="T8" fmla="*/ 6 w 84"/>
                <a:gd name="T9" fmla="*/ 18 h 41"/>
                <a:gd name="T10" fmla="*/ 84 w 84"/>
                <a:gd name="T1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1">
                  <a:moveTo>
                    <a:pt x="84" y="8"/>
                  </a:moveTo>
                  <a:cubicBezTo>
                    <a:pt x="83" y="14"/>
                    <a:pt x="84" y="23"/>
                    <a:pt x="82" y="23"/>
                  </a:cubicBezTo>
                  <a:cubicBezTo>
                    <a:pt x="58" y="30"/>
                    <a:pt x="34" y="36"/>
                    <a:pt x="10" y="41"/>
                  </a:cubicBezTo>
                  <a:cubicBezTo>
                    <a:pt x="7" y="41"/>
                    <a:pt x="1" y="35"/>
                    <a:pt x="0" y="31"/>
                  </a:cubicBezTo>
                  <a:cubicBezTo>
                    <a:pt x="0" y="27"/>
                    <a:pt x="3" y="19"/>
                    <a:pt x="6" y="18"/>
                  </a:cubicBezTo>
                  <a:cubicBezTo>
                    <a:pt x="31" y="11"/>
                    <a:pt x="56" y="0"/>
                    <a:pt x="8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26">
              <a:extLst>
                <a:ext uri="{FF2B5EF4-FFF2-40B4-BE49-F238E27FC236}">
                  <a16:creationId xmlns:a16="http://schemas.microsoft.com/office/drawing/2014/main" id="{50D7990F-8C08-47C0-B72B-0B2C552F1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425" y="447675"/>
              <a:ext cx="36513" cy="41275"/>
            </a:xfrm>
            <a:custGeom>
              <a:avLst/>
              <a:gdLst>
                <a:gd name="T0" fmla="*/ 0 w 89"/>
                <a:gd name="T1" fmla="*/ 27 h 49"/>
                <a:gd name="T2" fmla="*/ 82 w 89"/>
                <a:gd name="T3" fmla="*/ 3 h 49"/>
                <a:gd name="T4" fmla="*/ 66 w 89"/>
                <a:gd name="T5" fmla="*/ 29 h 49"/>
                <a:gd name="T6" fmla="*/ 0 w 89"/>
                <a:gd name="T7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9">
                  <a:moveTo>
                    <a:pt x="0" y="27"/>
                  </a:moveTo>
                  <a:cubicBezTo>
                    <a:pt x="26" y="9"/>
                    <a:pt x="53" y="0"/>
                    <a:pt x="82" y="3"/>
                  </a:cubicBezTo>
                  <a:cubicBezTo>
                    <a:pt x="89" y="22"/>
                    <a:pt x="78" y="27"/>
                    <a:pt x="66" y="29"/>
                  </a:cubicBezTo>
                  <a:cubicBezTo>
                    <a:pt x="44" y="33"/>
                    <a:pt x="21" y="49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27">
              <a:extLst>
                <a:ext uri="{FF2B5EF4-FFF2-40B4-BE49-F238E27FC236}">
                  <a16:creationId xmlns:a16="http://schemas.microsoft.com/office/drawing/2014/main" id="{CE249E05-B187-42C5-AAB0-832328791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63" y="182563"/>
              <a:ext cx="34925" cy="31750"/>
            </a:xfrm>
            <a:custGeom>
              <a:avLst/>
              <a:gdLst>
                <a:gd name="T0" fmla="*/ 85 w 85"/>
                <a:gd name="T1" fmla="*/ 22 h 38"/>
                <a:gd name="T2" fmla="*/ 4 w 85"/>
                <a:gd name="T3" fmla="*/ 37 h 38"/>
                <a:gd name="T4" fmla="*/ 0 w 85"/>
                <a:gd name="T5" fmla="*/ 19 h 38"/>
                <a:gd name="T6" fmla="*/ 53 w 85"/>
                <a:gd name="T7" fmla="*/ 6 h 38"/>
                <a:gd name="T8" fmla="*/ 85 w 85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8">
                  <a:moveTo>
                    <a:pt x="85" y="22"/>
                  </a:moveTo>
                  <a:cubicBezTo>
                    <a:pt x="60" y="37"/>
                    <a:pt x="32" y="38"/>
                    <a:pt x="4" y="37"/>
                  </a:cubicBezTo>
                  <a:cubicBezTo>
                    <a:pt x="3" y="37"/>
                    <a:pt x="0" y="19"/>
                    <a:pt x="0" y="19"/>
                  </a:cubicBezTo>
                  <a:cubicBezTo>
                    <a:pt x="18" y="14"/>
                    <a:pt x="35" y="9"/>
                    <a:pt x="53" y="6"/>
                  </a:cubicBezTo>
                  <a:cubicBezTo>
                    <a:pt x="64" y="4"/>
                    <a:pt x="78" y="0"/>
                    <a:pt x="8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28">
              <a:extLst>
                <a:ext uri="{FF2B5EF4-FFF2-40B4-BE49-F238E27FC236}">
                  <a16:creationId xmlns:a16="http://schemas.microsoft.com/office/drawing/2014/main" id="{DDF00BDF-30C9-433B-AD90-B5857F7E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5475" y="165100"/>
              <a:ext cx="38100" cy="31750"/>
            </a:xfrm>
            <a:custGeom>
              <a:avLst/>
              <a:gdLst>
                <a:gd name="T0" fmla="*/ 90 w 90"/>
                <a:gd name="T1" fmla="*/ 12 h 38"/>
                <a:gd name="T2" fmla="*/ 0 w 90"/>
                <a:gd name="T3" fmla="*/ 19 h 38"/>
                <a:gd name="T4" fmla="*/ 78 w 90"/>
                <a:gd name="T5" fmla="*/ 0 h 38"/>
                <a:gd name="T6" fmla="*/ 90 w 90"/>
                <a:gd name="T7" fmla="*/ 1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8">
                  <a:moveTo>
                    <a:pt x="90" y="12"/>
                  </a:moveTo>
                  <a:cubicBezTo>
                    <a:pt x="53" y="36"/>
                    <a:pt x="21" y="38"/>
                    <a:pt x="0" y="19"/>
                  </a:cubicBezTo>
                  <a:cubicBezTo>
                    <a:pt x="24" y="0"/>
                    <a:pt x="51" y="2"/>
                    <a:pt x="78" y="0"/>
                  </a:cubicBezTo>
                  <a:cubicBezTo>
                    <a:pt x="81" y="0"/>
                    <a:pt x="86" y="8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29">
              <a:extLst>
                <a:ext uri="{FF2B5EF4-FFF2-40B4-BE49-F238E27FC236}">
                  <a16:creationId xmlns:a16="http://schemas.microsoft.com/office/drawing/2014/main" id="{5522D37A-8116-49B4-A1B5-DA6C72D04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207963"/>
              <a:ext cx="36513" cy="25400"/>
            </a:xfrm>
            <a:custGeom>
              <a:avLst/>
              <a:gdLst>
                <a:gd name="T0" fmla="*/ 87 w 87"/>
                <a:gd name="T1" fmla="*/ 16 h 32"/>
                <a:gd name="T2" fmla="*/ 62 w 87"/>
                <a:gd name="T3" fmla="*/ 27 h 32"/>
                <a:gd name="T4" fmla="*/ 7 w 87"/>
                <a:gd name="T5" fmla="*/ 32 h 32"/>
                <a:gd name="T6" fmla="*/ 1 w 87"/>
                <a:gd name="T7" fmla="*/ 24 h 32"/>
                <a:gd name="T8" fmla="*/ 6 w 87"/>
                <a:gd name="T9" fmla="*/ 11 h 32"/>
                <a:gd name="T10" fmla="*/ 87 w 87"/>
                <a:gd name="T1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2">
                  <a:moveTo>
                    <a:pt x="87" y="16"/>
                  </a:moveTo>
                  <a:cubicBezTo>
                    <a:pt x="79" y="20"/>
                    <a:pt x="71" y="25"/>
                    <a:pt x="62" y="27"/>
                  </a:cubicBezTo>
                  <a:cubicBezTo>
                    <a:pt x="44" y="30"/>
                    <a:pt x="25" y="31"/>
                    <a:pt x="7" y="32"/>
                  </a:cubicBezTo>
                  <a:cubicBezTo>
                    <a:pt x="5" y="32"/>
                    <a:pt x="0" y="27"/>
                    <a:pt x="1" y="24"/>
                  </a:cubicBezTo>
                  <a:cubicBezTo>
                    <a:pt x="1" y="19"/>
                    <a:pt x="3" y="13"/>
                    <a:pt x="6" y="11"/>
                  </a:cubicBezTo>
                  <a:cubicBezTo>
                    <a:pt x="17" y="2"/>
                    <a:pt x="67" y="0"/>
                    <a:pt x="8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C0A34A80-9120-49CD-B6D3-227FACB9F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38" y="263525"/>
              <a:ext cx="38100" cy="26988"/>
            </a:xfrm>
            <a:custGeom>
              <a:avLst/>
              <a:gdLst>
                <a:gd name="T0" fmla="*/ 95 w 95"/>
                <a:gd name="T1" fmla="*/ 15 h 32"/>
                <a:gd name="T2" fmla="*/ 9 w 95"/>
                <a:gd name="T3" fmla="*/ 30 h 32"/>
                <a:gd name="T4" fmla="*/ 20 w 95"/>
                <a:gd name="T5" fmla="*/ 6 h 32"/>
                <a:gd name="T6" fmla="*/ 82 w 95"/>
                <a:gd name="T7" fmla="*/ 1 h 32"/>
                <a:gd name="T8" fmla="*/ 95 w 95"/>
                <a:gd name="T9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2">
                  <a:moveTo>
                    <a:pt x="95" y="15"/>
                  </a:moveTo>
                  <a:cubicBezTo>
                    <a:pt x="64" y="32"/>
                    <a:pt x="36" y="32"/>
                    <a:pt x="9" y="30"/>
                  </a:cubicBezTo>
                  <a:cubicBezTo>
                    <a:pt x="0" y="14"/>
                    <a:pt x="9" y="8"/>
                    <a:pt x="20" y="6"/>
                  </a:cubicBezTo>
                  <a:cubicBezTo>
                    <a:pt x="41" y="3"/>
                    <a:pt x="62" y="1"/>
                    <a:pt x="82" y="1"/>
                  </a:cubicBezTo>
                  <a:cubicBezTo>
                    <a:pt x="85" y="0"/>
                    <a:pt x="89" y="7"/>
                    <a:pt x="9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E6C9CAF6-B720-41E0-8D22-09D44E7F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280988"/>
              <a:ext cx="36513" cy="31750"/>
            </a:xfrm>
            <a:custGeom>
              <a:avLst/>
              <a:gdLst>
                <a:gd name="T0" fmla="*/ 0 w 90"/>
                <a:gd name="T1" fmla="*/ 28 h 39"/>
                <a:gd name="T2" fmla="*/ 16 w 90"/>
                <a:gd name="T3" fmla="*/ 9 h 39"/>
                <a:gd name="T4" fmla="*/ 75 w 90"/>
                <a:gd name="T5" fmla="*/ 0 h 39"/>
                <a:gd name="T6" fmla="*/ 89 w 90"/>
                <a:gd name="T7" fmla="*/ 10 h 39"/>
                <a:gd name="T8" fmla="*/ 81 w 90"/>
                <a:gd name="T9" fmla="*/ 24 h 39"/>
                <a:gd name="T10" fmla="*/ 0 w 90"/>
                <a:gd name="T11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9">
                  <a:moveTo>
                    <a:pt x="0" y="28"/>
                  </a:moveTo>
                  <a:cubicBezTo>
                    <a:pt x="8" y="19"/>
                    <a:pt x="11" y="10"/>
                    <a:pt x="16" y="9"/>
                  </a:cubicBezTo>
                  <a:cubicBezTo>
                    <a:pt x="36" y="5"/>
                    <a:pt x="55" y="2"/>
                    <a:pt x="75" y="0"/>
                  </a:cubicBezTo>
                  <a:cubicBezTo>
                    <a:pt x="80" y="0"/>
                    <a:pt x="88" y="5"/>
                    <a:pt x="89" y="10"/>
                  </a:cubicBezTo>
                  <a:cubicBezTo>
                    <a:pt x="90" y="14"/>
                    <a:pt x="85" y="23"/>
                    <a:pt x="81" y="24"/>
                  </a:cubicBezTo>
                  <a:cubicBezTo>
                    <a:pt x="56" y="30"/>
                    <a:pt x="31" y="39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32">
              <a:extLst>
                <a:ext uri="{FF2B5EF4-FFF2-40B4-BE49-F238E27FC236}">
                  <a16:creationId xmlns:a16="http://schemas.microsoft.com/office/drawing/2014/main" id="{D21DB0E7-AB19-4EAA-B7EE-E39AA0DA3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0" y="292100"/>
              <a:ext cx="36513" cy="33338"/>
            </a:xfrm>
            <a:custGeom>
              <a:avLst/>
              <a:gdLst>
                <a:gd name="T0" fmla="*/ 90 w 90"/>
                <a:gd name="T1" fmla="*/ 26 h 41"/>
                <a:gd name="T2" fmla="*/ 9 w 90"/>
                <a:gd name="T3" fmla="*/ 41 h 41"/>
                <a:gd name="T4" fmla="*/ 1 w 90"/>
                <a:gd name="T5" fmla="*/ 29 h 41"/>
                <a:gd name="T6" fmla="*/ 6 w 90"/>
                <a:gd name="T7" fmla="*/ 20 h 41"/>
                <a:gd name="T8" fmla="*/ 85 w 90"/>
                <a:gd name="T9" fmla="*/ 14 h 41"/>
                <a:gd name="T10" fmla="*/ 90 w 90"/>
                <a:gd name="T11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1">
                  <a:moveTo>
                    <a:pt x="90" y="26"/>
                  </a:moveTo>
                  <a:cubicBezTo>
                    <a:pt x="65" y="40"/>
                    <a:pt x="37" y="41"/>
                    <a:pt x="9" y="41"/>
                  </a:cubicBezTo>
                  <a:cubicBezTo>
                    <a:pt x="6" y="41"/>
                    <a:pt x="2" y="34"/>
                    <a:pt x="1" y="29"/>
                  </a:cubicBezTo>
                  <a:cubicBezTo>
                    <a:pt x="0" y="27"/>
                    <a:pt x="3" y="20"/>
                    <a:pt x="6" y="20"/>
                  </a:cubicBezTo>
                  <a:cubicBezTo>
                    <a:pt x="32" y="15"/>
                    <a:pt x="57" y="0"/>
                    <a:pt x="85" y="14"/>
                  </a:cubicBezTo>
                  <a:cubicBezTo>
                    <a:pt x="87" y="15"/>
                    <a:pt x="87" y="19"/>
                    <a:pt x="9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33">
              <a:extLst>
                <a:ext uri="{FF2B5EF4-FFF2-40B4-BE49-F238E27FC236}">
                  <a16:creationId xmlns:a16="http://schemas.microsoft.com/office/drawing/2014/main" id="{7D72A775-BFCA-4238-B2BD-3E91D1A4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34963"/>
              <a:ext cx="36513" cy="31750"/>
            </a:xfrm>
            <a:custGeom>
              <a:avLst/>
              <a:gdLst>
                <a:gd name="T0" fmla="*/ 0 w 87"/>
                <a:gd name="T1" fmla="*/ 17 h 37"/>
                <a:gd name="T2" fmla="*/ 76 w 87"/>
                <a:gd name="T3" fmla="*/ 2 h 37"/>
                <a:gd name="T4" fmla="*/ 86 w 87"/>
                <a:gd name="T5" fmla="*/ 11 h 37"/>
                <a:gd name="T6" fmla="*/ 83 w 87"/>
                <a:gd name="T7" fmla="*/ 21 h 37"/>
                <a:gd name="T8" fmla="*/ 4 w 87"/>
                <a:gd name="T9" fmla="*/ 29 h 37"/>
                <a:gd name="T10" fmla="*/ 0 w 87"/>
                <a:gd name="T1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37">
                  <a:moveTo>
                    <a:pt x="0" y="17"/>
                  </a:moveTo>
                  <a:cubicBezTo>
                    <a:pt x="24" y="0"/>
                    <a:pt x="50" y="3"/>
                    <a:pt x="76" y="2"/>
                  </a:cubicBezTo>
                  <a:cubicBezTo>
                    <a:pt x="79" y="2"/>
                    <a:pt x="84" y="7"/>
                    <a:pt x="86" y="11"/>
                  </a:cubicBezTo>
                  <a:cubicBezTo>
                    <a:pt x="87" y="13"/>
                    <a:pt x="85" y="19"/>
                    <a:pt x="83" y="21"/>
                  </a:cubicBezTo>
                  <a:cubicBezTo>
                    <a:pt x="72" y="31"/>
                    <a:pt x="18" y="37"/>
                    <a:pt x="4" y="29"/>
                  </a:cubicBezTo>
                  <a:cubicBezTo>
                    <a:pt x="2" y="27"/>
                    <a:pt x="2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34">
              <a:extLst>
                <a:ext uri="{FF2B5EF4-FFF2-40B4-BE49-F238E27FC236}">
                  <a16:creationId xmlns:a16="http://schemas.microsoft.com/office/drawing/2014/main" id="{A338310B-B811-4348-A3A3-6FB4A2C6F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0738" y="79375"/>
              <a:ext cx="34925" cy="36513"/>
            </a:xfrm>
            <a:custGeom>
              <a:avLst/>
              <a:gdLst>
                <a:gd name="T0" fmla="*/ 85 w 85"/>
                <a:gd name="T1" fmla="*/ 11 h 44"/>
                <a:gd name="T2" fmla="*/ 73 w 85"/>
                <a:gd name="T3" fmla="*/ 28 h 44"/>
                <a:gd name="T4" fmla="*/ 16 w 85"/>
                <a:gd name="T5" fmla="*/ 43 h 44"/>
                <a:gd name="T6" fmla="*/ 1 w 85"/>
                <a:gd name="T7" fmla="*/ 35 h 44"/>
                <a:gd name="T8" fmla="*/ 8 w 85"/>
                <a:gd name="T9" fmla="*/ 20 h 44"/>
                <a:gd name="T10" fmla="*/ 78 w 85"/>
                <a:gd name="T11" fmla="*/ 0 h 44"/>
                <a:gd name="T12" fmla="*/ 85 w 85"/>
                <a:gd name="T13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44">
                  <a:moveTo>
                    <a:pt x="85" y="11"/>
                  </a:moveTo>
                  <a:cubicBezTo>
                    <a:pt x="81" y="17"/>
                    <a:pt x="79" y="26"/>
                    <a:pt x="73" y="28"/>
                  </a:cubicBezTo>
                  <a:cubicBezTo>
                    <a:pt x="55" y="34"/>
                    <a:pt x="35" y="39"/>
                    <a:pt x="16" y="43"/>
                  </a:cubicBezTo>
                  <a:cubicBezTo>
                    <a:pt x="11" y="44"/>
                    <a:pt x="3" y="39"/>
                    <a:pt x="1" y="35"/>
                  </a:cubicBezTo>
                  <a:cubicBezTo>
                    <a:pt x="0" y="31"/>
                    <a:pt x="4" y="21"/>
                    <a:pt x="8" y="20"/>
                  </a:cubicBezTo>
                  <a:cubicBezTo>
                    <a:pt x="31" y="12"/>
                    <a:pt x="55" y="7"/>
                    <a:pt x="78" y="0"/>
                  </a:cubicBezTo>
                  <a:cubicBezTo>
                    <a:pt x="81" y="4"/>
                    <a:pt x="83" y="7"/>
                    <a:pt x="8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35">
              <a:extLst>
                <a:ext uri="{FF2B5EF4-FFF2-40B4-BE49-F238E27FC236}">
                  <a16:creationId xmlns:a16="http://schemas.microsoft.com/office/drawing/2014/main" id="{3B099DDE-66F0-4F52-891B-815ECFF1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111125"/>
              <a:ext cx="36513" cy="38100"/>
            </a:xfrm>
            <a:custGeom>
              <a:avLst/>
              <a:gdLst>
                <a:gd name="T0" fmla="*/ 86 w 86"/>
                <a:gd name="T1" fmla="*/ 14 h 47"/>
                <a:gd name="T2" fmla="*/ 0 w 86"/>
                <a:gd name="T3" fmla="*/ 29 h 47"/>
                <a:gd name="T4" fmla="*/ 86 w 86"/>
                <a:gd name="T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47">
                  <a:moveTo>
                    <a:pt x="86" y="14"/>
                  </a:moveTo>
                  <a:cubicBezTo>
                    <a:pt x="64" y="40"/>
                    <a:pt x="23" y="47"/>
                    <a:pt x="0" y="29"/>
                  </a:cubicBezTo>
                  <a:cubicBezTo>
                    <a:pt x="24" y="6"/>
                    <a:pt x="60" y="0"/>
                    <a:pt x="8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36">
              <a:extLst>
                <a:ext uri="{FF2B5EF4-FFF2-40B4-BE49-F238E27FC236}">
                  <a16:creationId xmlns:a16="http://schemas.microsoft.com/office/drawing/2014/main" id="{1857310E-E6F4-43EA-8187-2D8B0F25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838" y="523875"/>
              <a:ext cx="36513" cy="41275"/>
            </a:xfrm>
            <a:custGeom>
              <a:avLst/>
              <a:gdLst>
                <a:gd name="T0" fmla="*/ 0 w 92"/>
                <a:gd name="T1" fmla="*/ 35 h 51"/>
                <a:gd name="T2" fmla="*/ 74 w 92"/>
                <a:gd name="T3" fmla="*/ 1 h 51"/>
                <a:gd name="T4" fmla="*/ 90 w 92"/>
                <a:gd name="T5" fmla="*/ 8 h 51"/>
                <a:gd name="T6" fmla="*/ 87 w 92"/>
                <a:gd name="T7" fmla="*/ 22 h 51"/>
                <a:gd name="T8" fmla="*/ 19 w 92"/>
                <a:gd name="T9" fmla="*/ 50 h 51"/>
                <a:gd name="T10" fmla="*/ 0 w 92"/>
                <a:gd name="T11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0" y="35"/>
                  </a:moveTo>
                  <a:cubicBezTo>
                    <a:pt x="30" y="21"/>
                    <a:pt x="52" y="10"/>
                    <a:pt x="74" y="1"/>
                  </a:cubicBezTo>
                  <a:cubicBezTo>
                    <a:pt x="78" y="0"/>
                    <a:pt x="86" y="4"/>
                    <a:pt x="90" y="8"/>
                  </a:cubicBezTo>
                  <a:cubicBezTo>
                    <a:pt x="92" y="10"/>
                    <a:pt x="90" y="20"/>
                    <a:pt x="87" y="22"/>
                  </a:cubicBezTo>
                  <a:cubicBezTo>
                    <a:pt x="65" y="32"/>
                    <a:pt x="42" y="41"/>
                    <a:pt x="19" y="50"/>
                  </a:cubicBezTo>
                  <a:cubicBezTo>
                    <a:pt x="17" y="51"/>
                    <a:pt x="12" y="44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37">
              <a:extLst>
                <a:ext uri="{FF2B5EF4-FFF2-40B4-BE49-F238E27FC236}">
                  <a16:creationId xmlns:a16="http://schemas.microsoft.com/office/drawing/2014/main" id="{A2DB54FB-B9A2-443B-AF5E-76077A32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188" y="317500"/>
              <a:ext cx="39688" cy="25400"/>
            </a:xfrm>
            <a:custGeom>
              <a:avLst/>
              <a:gdLst>
                <a:gd name="T0" fmla="*/ 0 w 98"/>
                <a:gd name="T1" fmla="*/ 12 h 32"/>
                <a:gd name="T2" fmla="*/ 85 w 98"/>
                <a:gd name="T3" fmla="*/ 0 h 32"/>
                <a:gd name="T4" fmla="*/ 80 w 98"/>
                <a:gd name="T5" fmla="*/ 26 h 32"/>
                <a:gd name="T6" fmla="*/ 14 w 98"/>
                <a:gd name="T7" fmla="*/ 32 h 32"/>
                <a:gd name="T8" fmla="*/ 0 w 98"/>
                <a:gd name="T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2">
                  <a:moveTo>
                    <a:pt x="0" y="12"/>
                  </a:moveTo>
                  <a:cubicBezTo>
                    <a:pt x="34" y="7"/>
                    <a:pt x="61" y="3"/>
                    <a:pt x="85" y="0"/>
                  </a:cubicBezTo>
                  <a:cubicBezTo>
                    <a:pt x="98" y="16"/>
                    <a:pt x="92" y="24"/>
                    <a:pt x="80" y="26"/>
                  </a:cubicBezTo>
                  <a:cubicBezTo>
                    <a:pt x="58" y="30"/>
                    <a:pt x="36" y="31"/>
                    <a:pt x="14" y="32"/>
                  </a:cubicBezTo>
                  <a:cubicBezTo>
                    <a:pt x="11" y="32"/>
                    <a:pt x="9" y="25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38">
              <a:extLst>
                <a:ext uri="{FF2B5EF4-FFF2-40B4-BE49-F238E27FC236}">
                  <a16:creationId xmlns:a16="http://schemas.microsoft.com/office/drawing/2014/main" id="{3CDA2BE7-DE1E-4BA8-87E2-C7880939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139700"/>
              <a:ext cx="34925" cy="31750"/>
            </a:xfrm>
            <a:custGeom>
              <a:avLst/>
              <a:gdLst>
                <a:gd name="T0" fmla="*/ 87 w 87"/>
                <a:gd name="T1" fmla="*/ 9 h 38"/>
                <a:gd name="T2" fmla="*/ 75 w 87"/>
                <a:gd name="T3" fmla="*/ 26 h 38"/>
                <a:gd name="T4" fmla="*/ 17 w 87"/>
                <a:gd name="T5" fmla="*/ 37 h 38"/>
                <a:gd name="T6" fmla="*/ 0 w 87"/>
                <a:gd name="T7" fmla="*/ 26 h 38"/>
                <a:gd name="T8" fmla="*/ 12 w 87"/>
                <a:gd name="T9" fmla="*/ 12 h 38"/>
                <a:gd name="T10" fmla="*/ 80 w 87"/>
                <a:gd name="T11" fmla="*/ 0 h 38"/>
                <a:gd name="T12" fmla="*/ 87 w 87"/>
                <a:gd name="T1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8">
                  <a:moveTo>
                    <a:pt x="87" y="9"/>
                  </a:moveTo>
                  <a:cubicBezTo>
                    <a:pt x="83" y="15"/>
                    <a:pt x="80" y="25"/>
                    <a:pt x="75" y="26"/>
                  </a:cubicBezTo>
                  <a:cubicBezTo>
                    <a:pt x="56" y="31"/>
                    <a:pt x="37" y="35"/>
                    <a:pt x="17" y="37"/>
                  </a:cubicBezTo>
                  <a:cubicBezTo>
                    <a:pt x="12" y="38"/>
                    <a:pt x="6" y="30"/>
                    <a:pt x="0" y="26"/>
                  </a:cubicBezTo>
                  <a:cubicBezTo>
                    <a:pt x="4" y="21"/>
                    <a:pt x="7" y="13"/>
                    <a:pt x="12" y="12"/>
                  </a:cubicBezTo>
                  <a:cubicBezTo>
                    <a:pt x="34" y="7"/>
                    <a:pt x="57" y="4"/>
                    <a:pt x="80" y="0"/>
                  </a:cubicBezTo>
                  <a:cubicBezTo>
                    <a:pt x="82" y="3"/>
                    <a:pt x="84" y="6"/>
                    <a:pt x="8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39">
              <a:extLst>
                <a:ext uri="{FF2B5EF4-FFF2-40B4-BE49-F238E27FC236}">
                  <a16:creationId xmlns:a16="http://schemas.microsoft.com/office/drawing/2014/main" id="{8889037F-8255-4461-9C53-C83FD3A9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1800" y="220663"/>
              <a:ext cx="36513" cy="33338"/>
            </a:xfrm>
            <a:custGeom>
              <a:avLst/>
              <a:gdLst>
                <a:gd name="T0" fmla="*/ 88 w 88"/>
                <a:gd name="T1" fmla="*/ 16 h 42"/>
                <a:gd name="T2" fmla="*/ 77 w 88"/>
                <a:gd name="T3" fmla="*/ 31 h 42"/>
                <a:gd name="T4" fmla="*/ 15 w 88"/>
                <a:gd name="T5" fmla="*/ 42 h 42"/>
                <a:gd name="T6" fmla="*/ 1 w 88"/>
                <a:gd name="T7" fmla="*/ 32 h 42"/>
                <a:gd name="T8" fmla="*/ 6 w 88"/>
                <a:gd name="T9" fmla="*/ 19 h 42"/>
                <a:gd name="T10" fmla="*/ 88 w 88"/>
                <a:gd name="T11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42">
                  <a:moveTo>
                    <a:pt x="88" y="16"/>
                  </a:moveTo>
                  <a:cubicBezTo>
                    <a:pt x="83" y="22"/>
                    <a:pt x="81" y="31"/>
                    <a:pt x="77" y="31"/>
                  </a:cubicBezTo>
                  <a:cubicBezTo>
                    <a:pt x="56" y="36"/>
                    <a:pt x="36" y="40"/>
                    <a:pt x="15" y="42"/>
                  </a:cubicBezTo>
                  <a:cubicBezTo>
                    <a:pt x="11" y="42"/>
                    <a:pt x="4" y="36"/>
                    <a:pt x="1" y="32"/>
                  </a:cubicBezTo>
                  <a:cubicBezTo>
                    <a:pt x="0" y="29"/>
                    <a:pt x="4" y="19"/>
                    <a:pt x="6" y="19"/>
                  </a:cubicBezTo>
                  <a:cubicBezTo>
                    <a:pt x="32" y="14"/>
                    <a:pt x="58" y="0"/>
                    <a:pt x="8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40">
              <a:extLst>
                <a:ext uri="{FF2B5EF4-FFF2-40B4-BE49-F238E27FC236}">
                  <a16:creationId xmlns:a16="http://schemas.microsoft.com/office/drawing/2014/main" id="{72DF127F-68F6-4681-94BC-566794CA0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25" y="479425"/>
              <a:ext cx="33338" cy="36513"/>
            </a:xfrm>
            <a:custGeom>
              <a:avLst/>
              <a:gdLst>
                <a:gd name="T0" fmla="*/ 0 w 81"/>
                <a:gd name="T1" fmla="*/ 44 h 44"/>
                <a:gd name="T2" fmla="*/ 81 w 81"/>
                <a:gd name="T3" fmla="*/ 9 h 44"/>
                <a:gd name="T4" fmla="*/ 0 w 81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4">
                  <a:moveTo>
                    <a:pt x="0" y="44"/>
                  </a:moveTo>
                  <a:cubicBezTo>
                    <a:pt x="5" y="15"/>
                    <a:pt x="43" y="0"/>
                    <a:pt x="81" y="9"/>
                  </a:cubicBezTo>
                  <a:cubicBezTo>
                    <a:pt x="72" y="31"/>
                    <a:pt x="52" y="40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41">
              <a:extLst>
                <a:ext uri="{FF2B5EF4-FFF2-40B4-BE49-F238E27FC236}">
                  <a16:creationId xmlns:a16="http://schemas.microsoft.com/office/drawing/2014/main" id="{CE9ECDD2-4DEB-4A65-BC20-2B6D430FE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88963"/>
              <a:ext cx="20638" cy="68263"/>
            </a:xfrm>
            <a:custGeom>
              <a:avLst/>
              <a:gdLst>
                <a:gd name="T0" fmla="*/ 40 w 53"/>
                <a:gd name="T1" fmla="*/ 0 h 84"/>
                <a:gd name="T2" fmla="*/ 47 w 53"/>
                <a:gd name="T3" fmla="*/ 4 h 84"/>
                <a:gd name="T4" fmla="*/ 51 w 53"/>
                <a:gd name="T5" fmla="*/ 20 h 84"/>
                <a:gd name="T6" fmla="*/ 16 w 53"/>
                <a:gd name="T7" fmla="*/ 76 h 84"/>
                <a:gd name="T8" fmla="*/ 2 w 53"/>
                <a:gd name="T9" fmla="*/ 60 h 84"/>
                <a:gd name="T10" fmla="*/ 40 w 53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84">
                  <a:moveTo>
                    <a:pt x="40" y="0"/>
                  </a:moveTo>
                  <a:cubicBezTo>
                    <a:pt x="45" y="2"/>
                    <a:pt x="47" y="3"/>
                    <a:pt x="47" y="4"/>
                  </a:cubicBezTo>
                  <a:cubicBezTo>
                    <a:pt x="49" y="9"/>
                    <a:pt x="53" y="17"/>
                    <a:pt x="51" y="20"/>
                  </a:cubicBezTo>
                  <a:cubicBezTo>
                    <a:pt x="41" y="40"/>
                    <a:pt x="31" y="61"/>
                    <a:pt x="16" y="76"/>
                  </a:cubicBezTo>
                  <a:cubicBezTo>
                    <a:pt x="8" y="84"/>
                    <a:pt x="0" y="70"/>
                    <a:pt x="2" y="60"/>
                  </a:cubicBezTo>
                  <a:cubicBezTo>
                    <a:pt x="6" y="36"/>
                    <a:pt x="18" y="15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42">
              <a:extLst>
                <a:ext uri="{FF2B5EF4-FFF2-40B4-BE49-F238E27FC236}">
                  <a16:creationId xmlns:a16="http://schemas.microsoft.com/office/drawing/2014/main" id="{C66E6D6F-5DE3-46C9-AA47-F499DBE5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2650" y="38100"/>
              <a:ext cx="34925" cy="39688"/>
            </a:xfrm>
            <a:custGeom>
              <a:avLst/>
              <a:gdLst>
                <a:gd name="T0" fmla="*/ 0 w 88"/>
                <a:gd name="T1" fmla="*/ 42 h 48"/>
                <a:gd name="T2" fmla="*/ 85 w 88"/>
                <a:gd name="T3" fmla="*/ 0 h 48"/>
                <a:gd name="T4" fmla="*/ 86 w 88"/>
                <a:gd name="T5" fmla="*/ 23 h 48"/>
                <a:gd name="T6" fmla="*/ 0 w 88"/>
                <a:gd name="T7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48">
                  <a:moveTo>
                    <a:pt x="0" y="42"/>
                  </a:moveTo>
                  <a:cubicBezTo>
                    <a:pt x="23" y="11"/>
                    <a:pt x="55" y="14"/>
                    <a:pt x="85" y="0"/>
                  </a:cubicBezTo>
                  <a:cubicBezTo>
                    <a:pt x="85" y="12"/>
                    <a:pt x="88" y="20"/>
                    <a:pt x="86" y="23"/>
                  </a:cubicBezTo>
                  <a:cubicBezTo>
                    <a:pt x="72" y="38"/>
                    <a:pt x="30" y="48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43">
              <a:extLst>
                <a:ext uri="{FF2B5EF4-FFF2-40B4-BE49-F238E27FC236}">
                  <a16:creationId xmlns:a16="http://schemas.microsoft.com/office/drawing/2014/main" id="{C772672F-AEEB-4FC2-B0E5-60FCA6651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700088"/>
              <a:ext cx="15875" cy="30163"/>
            </a:xfrm>
            <a:custGeom>
              <a:avLst/>
              <a:gdLst>
                <a:gd name="T0" fmla="*/ 34 w 38"/>
                <a:gd name="T1" fmla="*/ 33 h 36"/>
                <a:gd name="T2" fmla="*/ 27 w 38"/>
                <a:gd name="T3" fmla="*/ 36 h 36"/>
                <a:gd name="T4" fmla="*/ 1 w 38"/>
                <a:gd name="T5" fmla="*/ 10 h 36"/>
                <a:gd name="T6" fmla="*/ 13 w 38"/>
                <a:gd name="T7" fmla="*/ 1 h 36"/>
                <a:gd name="T8" fmla="*/ 34 w 38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4" y="33"/>
                  </a:moveTo>
                  <a:cubicBezTo>
                    <a:pt x="29" y="35"/>
                    <a:pt x="28" y="36"/>
                    <a:pt x="27" y="36"/>
                  </a:cubicBezTo>
                  <a:cubicBezTo>
                    <a:pt x="11" y="34"/>
                    <a:pt x="0" y="27"/>
                    <a:pt x="1" y="10"/>
                  </a:cubicBezTo>
                  <a:cubicBezTo>
                    <a:pt x="2" y="7"/>
                    <a:pt x="10" y="0"/>
                    <a:pt x="13" y="1"/>
                  </a:cubicBezTo>
                  <a:cubicBezTo>
                    <a:pt x="27" y="6"/>
                    <a:pt x="38" y="14"/>
                    <a:pt x="3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158">
            <a:extLst>
              <a:ext uri="{FF2B5EF4-FFF2-40B4-BE49-F238E27FC236}">
                <a16:creationId xmlns:a16="http://schemas.microsoft.com/office/drawing/2014/main" id="{7B2A6F9E-F0E9-4622-ACDE-CB82326B5637}"/>
              </a:ext>
            </a:extLst>
          </p:cNvPr>
          <p:cNvGrpSpPr/>
          <p:nvPr/>
        </p:nvGrpSpPr>
        <p:grpSpPr>
          <a:xfrm>
            <a:off x="4955542" y="3500916"/>
            <a:ext cx="1166981" cy="1804195"/>
            <a:chOff x="7478257" y="2193205"/>
            <a:chExt cx="452893" cy="700189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5A0418DE-2F1D-4FFD-B28F-98DC2FEF1A72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7">
              <a:extLst>
                <a:ext uri="{FF2B5EF4-FFF2-40B4-BE49-F238E27FC236}">
                  <a16:creationId xmlns:a16="http://schemas.microsoft.com/office/drawing/2014/main" id="{E2FE26E6-6248-47C3-9AD0-8A58E5F10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164">
            <a:extLst>
              <a:ext uri="{FF2B5EF4-FFF2-40B4-BE49-F238E27FC236}">
                <a16:creationId xmlns:a16="http://schemas.microsoft.com/office/drawing/2014/main" id="{40B7FA44-8389-46FF-A2DC-574DD85B98DA}"/>
              </a:ext>
            </a:extLst>
          </p:cNvPr>
          <p:cNvGrpSpPr/>
          <p:nvPr/>
        </p:nvGrpSpPr>
        <p:grpSpPr>
          <a:xfrm>
            <a:off x="8085819" y="233552"/>
            <a:ext cx="888678" cy="1438222"/>
            <a:chOff x="7473815" y="2193200"/>
            <a:chExt cx="457333" cy="740139"/>
          </a:xfrm>
          <a:solidFill>
            <a:srgbClr val="00B050"/>
          </a:solidFill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5A559E3-C492-4D22-9072-FDAE059F2E68}"/>
                </a:ext>
              </a:extLst>
            </p:cNvPr>
            <p:cNvSpPr/>
            <p:nvPr/>
          </p:nvSpPr>
          <p:spPr>
            <a:xfrm>
              <a:off x="7473815" y="2826358"/>
              <a:ext cx="452893" cy="1069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7">
              <a:extLst>
                <a:ext uri="{FF2B5EF4-FFF2-40B4-BE49-F238E27FC236}">
                  <a16:creationId xmlns:a16="http://schemas.microsoft.com/office/drawing/2014/main" id="{8FBB1C22-916D-4D88-9014-DFEC36C03C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55" y="2193200"/>
              <a:ext cx="452893" cy="646698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B67F2147-4484-40D5-B546-A8F47DFE51AF}"/>
              </a:ext>
            </a:extLst>
          </p:cNvPr>
          <p:cNvSpPr txBox="1"/>
          <p:nvPr/>
        </p:nvSpPr>
        <p:spPr>
          <a:xfrm>
            <a:off x="4805005" y="814519"/>
            <a:ext cx="9039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0</a:t>
            </a: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2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4D2F6EE-113C-450F-8387-5A25F3043BEA}"/>
              </a:ext>
            </a:extLst>
          </p:cNvPr>
          <p:cNvSpPr txBox="1"/>
          <p:nvPr/>
        </p:nvSpPr>
        <p:spPr>
          <a:xfrm>
            <a:off x="5013578" y="3701296"/>
            <a:ext cx="103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0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887FBB0-9FCD-4095-A184-DBD7FB1DD22E}"/>
              </a:ext>
            </a:extLst>
          </p:cNvPr>
          <p:cNvSpPr txBox="1"/>
          <p:nvPr/>
        </p:nvSpPr>
        <p:spPr>
          <a:xfrm>
            <a:off x="8035309" y="379008"/>
            <a:ext cx="1033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0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3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F02C3D4-8338-4FF8-A1C8-C6390D4E80A8}"/>
              </a:ext>
            </a:extLst>
          </p:cNvPr>
          <p:cNvSpPr txBox="1"/>
          <p:nvPr/>
        </p:nvSpPr>
        <p:spPr>
          <a:xfrm>
            <a:off x="8201025" y="5355671"/>
            <a:ext cx="5607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перевозок, движения и </a:t>
            </a:r>
          </a:p>
          <a:p>
            <a:pPr marL="180975" indent="-180975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эксплуатация транспорта;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Логистика (по отраслям).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C1B6BF5-2395-48D1-8167-2E655E71AE64}"/>
              </a:ext>
            </a:extLst>
          </p:cNvPr>
          <p:cNvSpPr txBox="1"/>
          <p:nvPr/>
        </p:nvSpPr>
        <p:spPr>
          <a:xfrm>
            <a:off x="266700" y="2078950"/>
            <a:ext cx="4629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Вагоны;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Локомотивы;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Путевые и дорожные машины;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Автомобили и автомобильное хозяйство;</a:t>
            </a:r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Железнодорожный путь и путевое хозяйство;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Автомобильные дороги </a:t>
            </a:r>
          </a:p>
          <a:p>
            <a:pPr marL="180975" indent="-180975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и аэродромы;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Мосты тоннели и метрополитены;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Трубопроводные сооружения.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3BF5552-C7F7-49A5-894F-2B394E6519A3}"/>
              </a:ext>
            </a:extLst>
          </p:cNvPr>
          <p:cNvSpPr txBox="1"/>
          <p:nvPr/>
        </p:nvSpPr>
        <p:spPr>
          <a:xfrm>
            <a:off x="8695412" y="1863353"/>
            <a:ext cx="3584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lvl="1" indent="-182563" fontAlgn="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Радиотехника, электроника и телекоммуникации;</a:t>
            </a:r>
          </a:p>
          <a:p>
            <a:pPr marL="449263" lvl="1" indent="-182563" fontAlgn="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Телекоммуникационные системы </a:t>
            </a:r>
          </a:p>
          <a:p>
            <a:pPr marL="449263" lvl="1" indent="-182563" fontAlgn="t"/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и сети железнодорожной связи;</a:t>
            </a:r>
          </a:p>
          <a:p>
            <a:pPr marL="449263" lvl="1" indent="-182563" fontAlgn="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Инфокоммуникационные технологии и системы связи;</a:t>
            </a:r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49263" lvl="1" indent="-182563" fontAlgn="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Автоматизация и управление;</a:t>
            </a:r>
          </a:p>
          <a:p>
            <a:pPr marL="449263" lvl="1" indent="-182563" fontAlgn="t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Электроэнергетика;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0F1C02BF-ADCA-4784-82C1-18A60CAAAFAC}"/>
              </a:ext>
            </a:extLst>
          </p:cNvPr>
          <p:cNvSpPr/>
          <p:nvPr/>
        </p:nvSpPr>
        <p:spPr>
          <a:xfrm>
            <a:off x="523875" y="1838325"/>
            <a:ext cx="3932572" cy="137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B04BB237-9E0E-4CAD-9DCF-40C7C26E38F5}"/>
              </a:ext>
            </a:extLst>
          </p:cNvPr>
          <p:cNvSpPr/>
          <p:nvPr/>
        </p:nvSpPr>
        <p:spPr>
          <a:xfrm>
            <a:off x="8460022" y="5151587"/>
            <a:ext cx="2818656" cy="1294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6CE52EB-9596-4C92-8DBD-E4BF8F7C3889}"/>
              </a:ext>
            </a:extLst>
          </p:cNvPr>
          <p:cNvSpPr/>
          <p:nvPr/>
        </p:nvSpPr>
        <p:spPr>
          <a:xfrm>
            <a:off x="9359660" y="1664892"/>
            <a:ext cx="2355012" cy="982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90438A8-61CD-4C65-B1D2-DC8208675E84}"/>
              </a:ext>
            </a:extLst>
          </p:cNvPr>
          <p:cNvSpPr/>
          <p:nvPr/>
        </p:nvSpPr>
        <p:spPr>
          <a:xfrm>
            <a:off x="11676177" y="36015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7849890" y="4783228"/>
            <a:ext cx="402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ixie One"/>
                <a:cs typeface="Times New Roman" pitchFamily="18" charset="0"/>
                <a:sym typeface="Nixie One"/>
              </a:rPr>
              <a:t>Логистика и управление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280865" y="6334780"/>
            <a:ext cx="11366500" cy="52322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414143" y="1061828"/>
            <a:ext cx="2214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и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-519776" y="12595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brima" panose="02000000000000000000" pitchFamily="2" charset="0"/>
                <a:cs typeface="Times New Roman" pitchFamily="18" charset="0"/>
                <a:sym typeface="Nixie One"/>
              </a:rPr>
              <a:t>Транспортная техника и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brima" panose="02000000000000000000" pitchFamily="2" charset="0"/>
                <a:cs typeface="Times New Roman" pitchFamily="18" charset="0"/>
                <a:sym typeface="Nixie One"/>
              </a:rPr>
              <a:t>строительство им. М. Тынышпаева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043958" y="210711"/>
            <a:ext cx="3498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ИНСТИТУТА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7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ВЫСШЕЕ ОБРАЗОВАНИЕ  </a:t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профильные предметы на ЕНТ    </a:t>
            </a:r>
            <a:endParaRPr lang="x-none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431120" y="6334780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062EED1-0D16-4FB8-B5C9-CC2772396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57790"/>
              </p:ext>
            </p:extLst>
          </p:nvPr>
        </p:nvGraphicFramePr>
        <p:xfrm>
          <a:off x="323850" y="1181117"/>
          <a:ext cx="11601450" cy="4934136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44389">
                  <a:extLst>
                    <a:ext uri="{9D8B030D-6E8A-4147-A177-3AD203B41FA5}">
                      <a16:colId xmlns:a16="http://schemas.microsoft.com/office/drawing/2014/main" val="2196470259"/>
                    </a:ext>
                  </a:extLst>
                </a:gridCol>
                <a:gridCol w="5474525">
                  <a:extLst>
                    <a:ext uri="{9D8B030D-6E8A-4147-A177-3AD203B41FA5}">
                      <a16:colId xmlns:a16="http://schemas.microsoft.com/office/drawing/2014/main" val="2933326956"/>
                    </a:ext>
                  </a:extLst>
                </a:gridCol>
                <a:gridCol w="2282536">
                  <a:extLst>
                    <a:ext uri="{9D8B030D-6E8A-4147-A177-3AD203B41FA5}">
                      <a16:colId xmlns:a16="http://schemas.microsoft.com/office/drawing/2014/main" val="3910923936"/>
                    </a:ext>
                  </a:extLst>
                </a:gridCol>
              </a:tblGrid>
              <a:tr h="4961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КОД НАПРАВЛЕНИЯ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ОБРАЗОВАТЕЛЬНАЯ ПРОГРАММА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(СПЕЦИАЛЬНОСТЬ)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ПРОФИЛЬНЫЕ 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ПРЕДМЕТЫ  ЕНТ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58399"/>
                  </a:ext>
                </a:extLst>
              </a:tr>
              <a:tr h="920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В059 Коммуникации и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коммуникационные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технологии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just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Радиотехника, электроника и телекоммуникации;</a:t>
                      </a:r>
                      <a:endParaRPr lang="kk-KZ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80975" indent="-98425" algn="just" fontAlgn="ctr">
                        <a:buFontTx/>
                        <a:buChar char="-"/>
                      </a:pPr>
                      <a:r>
                        <a:rPr lang="kk-KZ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Телекоммуникационные системы связи и сети железнодорожной связи; </a:t>
                      </a:r>
                    </a:p>
                    <a:p>
                      <a:pPr marL="0" indent="85725" algn="just" fontAlgn="ctr"/>
                      <a:r>
                        <a:rPr lang="kk-KZ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Инфокоммуникационные технологии и системы связи.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Математика + физика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28670"/>
                  </a:ext>
                </a:extLst>
              </a:tr>
              <a:tr h="464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В062 Электротехника и энергетика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just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Электроэнергетика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Математика + физика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400755"/>
                  </a:ext>
                </a:extLst>
              </a:tr>
              <a:tr h="451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В063 Электротехника и автоматизация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Автоматизация и управление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Математика + физика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2684"/>
                  </a:ext>
                </a:extLst>
              </a:tr>
              <a:tr h="9201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В065 Автотранспортные средства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85725" algn="just" fontAlgn="ctr">
                        <a:buFontTx/>
                        <a:buChar char="-"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Вагоны;</a:t>
                      </a:r>
                    </a:p>
                    <a:p>
                      <a:pPr marL="171450" indent="-85725" algn="just" fontAlgn="ctr">
                        <a:buFontTx/>
                        <a:buChar char="-"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Локомотивы;</a:t>
                      </a:r>
                    </a:p>
                    <a:p>
                      <a:pPr marL="171450" indent="-85725" algn="just" fontAlgn="ctr">
                        <a:buFontTx/>
                        <a:buChar char="-"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Путевые и дорожные машины;</a:t>
                      </a:r>
                    </a:p>
                    <a:p>
                      <a:pPr marL="171450" indent="-85725" algn="just" fontAlgn="ctr">
                        <a:buFontTx/>
                        <a:buChar char="-"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Автомобили и автомобильное хозяйство.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Математика + физика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746942"/>
                  </a:ext>
                </a:extLst>
              </a:tr>
              <a:tr h="51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В098 Магистральные сети и инфраструктура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85725" algn="just" fontAlgn="ctr">
                        <a:buFontTx/>
                        <a:buChar char="-"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Мосты, тоннели и метрополитены;</a:t>
                      </a:r>
                    </a:p>
                    <a:p>
                      <a:pPr marL="171450" indent="-85725" algn="just" fontAlgn="ctr">
                        <a:buFontTx/>
                        <a:buChar char="-"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Железнодорожный путь и путевое хозяйство.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Математика + физика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595093"/>
                  </a:ext>
                </a:extLst>
              </a:tr>
              <a:tr h="486889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В099 Транспортные сооружения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- Автомобильные дороги и аэродромы;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- Трубопроводные сооружения.</a:t>
                      </a:r>
                    </a:p>
                  </a:txBody>
                  <a:tcPr marL="9181" marR="9181" marT="9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Математика + физик</a:t>
                      </a:r>
                      <a:endParaRPr lang="ru-RU" sz="1400" dirty="0"/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063196"/>
                  </a:ext>
                </a:extLst>
              </a:tr>
              <a:tr h="676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В095 Транспортные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услуги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85725" algn="just" fontAlgn="ctr">
                        <a:buFontTx/>
                        <a:buChar char="-"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Логистика (по отраслям);</a:t>
                      </a:r>
                    </a:p>
                    <a:p>
                      <a:pPr marL="171450" indent="-85725" algn="just" fontAlgn="ctr">
                        <a:buFontTx/>
                        <a:buChar char="-"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Организация перевозок , движения и эксплуатация транспорта.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Математика + география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76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8">
            <a:extLst>
              <a:ext uri="{FF2B5EF4-FFF2-40B4-BE49-F238E27FC236}">
                <a16:creationId xmlns:a16="http://schemas.microsoft.com/office/drawing/2014/main" id="{60EADCD5-8BBC-4331-9702-1840E3B09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4300"/>
              </p:ext>
            </p:extLst>
          </p:nvPr>
        </p:nvGraphicFramePr>
        <p:xfrm>
          <a:off x="546265" y="1490820"/>
          <a:ext cx="11245932" cy="2594545"/>
        </p:xfrm>
        <a:graphic>
          <a:graphicData uri="http://schemas.openxmlformats.org/drawingml/2006/table">
            <a:tbl>
              <a:tblPr/>
              <a:tblGrid>
                <a:gridCol w="596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668">
                  <a:extLst>
                    <a:ext uri="{9D8B030D-6E8A-4147-A177-3AD203B41FA5}">
                      <a16:colId xmlns:a16="http://schemas.microsoft.com/office/drawing/2014/main" val="2226261769"/>
                    </a:ext>
                  </a:extLst>
                </a:gridCol>
                <a:gridCol w="2671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3305297813"/>
                    </a:ext>
                  </a:extLst>
                </a:gridCol>
              </a:tblGrid>
              <a:tr h="489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Образовательная программа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После 11 класса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родственным специальностям 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Специалист среднего звена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Второе высшее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9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В059 Коммуникации и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коммуникационные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технологии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2,5  года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27"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В062 Электротехника и энергетика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года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2,5 года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9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В063 Электротехника и автоматизация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года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2,5 года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99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В065 Автотранспортные средства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года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2,5 года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74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В098 Магистральные сети и инфраструктура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2,5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8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В099 Транспортные сооружения</a:t>
                      </a:r>
                    </a:p>
                  </a:txBody>
                  <a:tcPr marL="9181" marR="9181" marT="91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2,5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51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В095 Транспортные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услуги </a:t>
                      </a:r>
                    </a:p>
                  </a:txBody>
                  <a:tcPr marL="9181" marR="9181" marT="91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года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12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2,5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431120" y="6334780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86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ОБУЧЕНИЯ В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</a:t>
            </a:r>
            <a:endParaRPr lang="x-non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11</a:t>
            </a:r>
          </a:p>
        </p:txBody>
      </p:sp>
      <p:pic>
        <p:nvPicPr>
          <p:cNvPr id="9" name="Picture 6" descr="C:\Users\ЕЛДОС\Desktop\ПНГ6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0236" y="4692736"/>
            <a:ext cx="1443509" cy="216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Political map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207276" y="1015474"/>
            <a:ext cx="11696131" cy="4925718"/>
            <a:chOff x="-1371175" y="1428686"/>
            <a:chExt cx="11305828" cy="4729448"/>
          </a:xfrm>
        </p:grpSpPr>
        <p:grpSp>
          <p:nvGrpSpPr>
            <p:cNvPr id="49" name="组合 99"/>
            <p:cNvGrpSpPr/>
            <p:nvPr/>
          </p:nvGrpSpPr>
          <p:grpSpPr>
            <a:xfrm>
              <a:off x="719138" y="2320925"/>
              <a:ext cx="5994400" cy="3346451"/>
              <a:chOff x="719138" y="2320925"/>
              <a:chExt cx="5994400" cy="3346451"/>
            </a:xfrm>
          </p:grpSpPr>
          <p:sp>
            <p:nvSpPr>
              <p:cNvPr id="93" name="任意多边形 92"/>
              <p:cNvSpPr>
                <a:spLocks/>
              </p:cNvSpPr>
              <p:nvPr/>
            </p:nvSpPr>
            <p:spPr bwMode="auto">
              <a:xfrm>
                <a:off x="3513012" y="2697163"/>
                <a:ext cx="1196785" cy="801688"/>
              </a:xfrm>
              <a:custGeom>
                <a:avLst/>
                <a:gdLst/>
                <a:ahLst/>
                <a:cxnLst/>
                <a:rect l="0" t="0" r="r" b="b"/>
                <a:pathLst>
                  <a:path w="14655896" h="9814804">
                    <a:moveTo>
                      <a:pt x="405571" y="5899247"/>
                    </a:moveTo>
                    <a:lnTo>
                      <a:pt x="458180" y="7258616"/>
                    </a:lnTo>
                    <a:lnTo>
                      <a:pt x="1272065" y="7252586"/>
                    </a:lnTo>
                    <a:lnTo>
                      <a:pt x="1645846" y="7927810"/>
                    </a:lnTo>
                    <a:lnTo>
                      <a:pt x="2586337" y="7921779"/>
                    </a:lnTo>
                    <a:lnTo>
                      <a:pt x="2773228" y="8259392"/>
                    </a:lnTo>
                    <a:lnTo>
                      <a:pt x="3159070" y="8518628"/>
                    </a:lnTo>
                    <a:lnTo>
                      <a:pt x="3629312" y="8789925"/>
                    </a:lnTo>
                    <a:lnTo>
                      <a:pt x="4618282" y="8729735"/>
                    </a:lnTo>
                    <a:lnTo>
                      <a:pt x="5401768" y="8042348"/>
                    </a:lnTo>
                    <a:lnTo>
                      <a:pt x="5884064" y="7957948"/>
                    </a:lnTo>
                    <a:lnTo>
                      <a:pt x="6119185" y="8416136"/>
                    </a:lnTo>
                    <a:lnTo>
                      <a:pt x="6450766" y="8795948"/>
                    </a:lnTo>
                    <a:lnTo>
                      <a:pt x="7059919" y="8883564"/>
                    </a:lnTo>
                    <a:lnTo>
                      <a:pt x="7373165" y="9543518"/>
                    </a:lnTo>
                    <a:lnTo>
                      <a:pt x="7825322" y="9356616"/>
                    </a:lnTo>
                    <a:lnTo>
                      <a:pt x="8301595" y="9603798"/>
                    </a:lnTo>
                    <a:lnTo>
                      <a:pt x="8747721" y="9814804"/>
                    </a:lnTo>
                    <a:lnTo>
                      <a:pt x="9175763" y="9519391"/>
                    </a:lnTo>
                    <a:lnTo>
                      <a:pt x="9314424" y="8946658"/>
                    </a:lnTo>
                    <a:lnTo>
                      <a:pt x="9947441" y="8301587"/>
                    </a:lnTo>
                    <a:lnTo>
                      <a:pt x="10839702" y="7740908"/>
                    </a:lnTo>
                    <a:lnTo>
                      <a:pt x="11086876" y="8235273"/>
                    </a:lnTo>
                    <a:lnTo>
                      <a:pt x="11075024" y="8696571"/>
                    </a:lnTo>
                    <a:lnTo>
                      <a:pt x="11611379" y="8801975"/>
                    </a:lnTo>
                    <a:lnTo>
                      <a:pt x="11912815" y="8295557"/>
                    </a:lnTo>
                    <a:lnTo>
                      <a:pt x="12461432" y="7957945"/>
                    </a:lnTo>
                    <a:lnTo>
                      <a:pt x="12690522" y="7409327"/>
                    </a:lnTo>
                    <a:lnTo>
                      <a:pt x="13184879" y="7373158"/>
                    </a:lnTo>
                    <a:lnTo>
                      <a:pt x="13263248" y="7089807"/>
                    </a:lnTo>
                    <a:lnTo>
                      <a:pt x="13817896" y="6655734"/>
                    </a:lnTo>
                    <a:lnTo>
                      <a:pt x="14523274" y="6535166"/>
                    </a:lnTo>
                    <a:lnTo>
                      <a:pt x="14149478" y="6101093"/>
                    </a:lnTo>
                    <a:lnTo>
                      <a:pt x="14276084" y="5558506"/>
                    </a:lnTo>
                    <a:lnTo>
                      <a:pt x="14655896" y="5383676"/>
                    </a:lnTo>
                    <a:lnTo>
                      <a:pt x="14270054" y="4714483"/>
                    </a:lnTo>
                    <a:lnTo>
                      <a:pt x="14541351" y="4171895"/>
                    </a:lnTo>
                    <a:lnTo>
                      <a:pt x="14462975" y="3116859"/>
                    </a:lnTo>
                    <a:lnTo>
                      <a:pt x="14092141" y="2401649"/>
                    </a:lnTo>
                    <a:lnTo>
                      <a:pt x="13347651" y="2219787"/>
                    </a:lnTo>
                    <a:lnTo>
                      <a:pt x="12606112" y="2172764"/>
                    </a:lnTo>
                    <a:lnTo>
                      <a:pt x="12269707" y="1583147"/>
                    </a:lnTo>
                    <a:lnTo>
                      <a:pt x="11032611" y="1894236"/>
                    </a:lnTo>
                    <a:lnTo>
                      <a:pt x="10620246" y="1423994"/>
                    </a:lnTo>
                    <a:lnTo>
                      <a:pt x="10207881" y="874169"/>
                    </a:lnTo>
                    <a:lnTo>
                      <a:pt x="9639971" y="932045"/>
                    </a:lnTo>
                    <a:lnTo>
                      <a:pt x="8862263" y="747562"/>
                    </a:lnTo>
                    <a:lnTo>
                      <a:pt x="8449897" y="1116528"/>
                    </a:lnTo>
                    <a:lnTo>
                      <a:pt x="7728858" y="530533"/>
                    </a:lnTo>
                    <a:lnTo>
                      <a:pt x="7457560" y="96461"/>
                    </a:lnTo>
                    <a:lnTo>
                      <a:pt x="7144071" y="0"/>
                    </a:lnTo>
                    <a:lnTo>
                      <a:pt x="6709998" y="259236"/>
                    </a:lnTo>
                    <a:lnTo>
                      <a:pt x="6239757" y="162775"/>
                    </a:lnTo>
                    <a:lnTo>
                      <a:pt x="5576594" y="247174"/>
                    </a:lnTo>
                    <a:lnTo>
                      <a:pt x="5220882" y="856065"/>
                    </a:lnTo>
                    <a:lnTo>
                      <a:pt x="5744200" y="1836359"/>
                    </a:lnTo>
                    <a:lnTo>
                      <a:pt x="5581424" y="2317455"/>
                    </a:lnTo>
                    <a:lnTo>
                      <a:pt x="4908615" y="2827488"/>
                    </a:lnTo>
                    <a:lnTo>
                      <a:pt x="3993447" y="3608819"/>
                    </a:lnTo>
                    <a:lnTo>
                      <a:pt x="3449906" y="3361159"/>
                    </a:lnTo>
                    <a:lnTo>
                      <a:pt x="3226593" y="3728180"/>
                    </a:lnTo>
                    <a:lnTo>
                      <a:pt x="2629744" y="3728180"/>
                    </a:lnTo>
                    <a:lnTo>
                      <a:pt x="2003958" y="3583489"/>
                    </a:lnTo>
                    <a:lnTo>
                      <a:pt x="1465852" y="3722609"/>
                    </a:lnTo>
                    <a:lnTo>
                      <a:pt x="753604" y="4804916"/>
                    </a:lnTo>
                    <a:lnTo>
                      <a:pt x="0" y="5443964"/>
                    </a:lnTo>
                    <a:lnTo>
                      <a:pt x="405571" y="5899247"/>
                    </a:lnTo>
                    <a:close/>
                  </a:path>
                </a:pathLst>
              </a:custGeom>
              <a:solidFill>
                <a:srgbClr val="0070C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任意多边形 93"/>
              <p:cNvSpPr>
                <a:spLocks/>
              </p:cNvSpPr>
              <p:nvPr/>
            </p:nvSpPr>
            <p:spPr bwMode="auto">
              <a:xfrm>
                <a:off x="3622214" y="2320925"/>
                <a:ext cx="1061551" cy="680403"/>
              </a:xfrm>
              <a:custGeom>
                <a:avLst/>
                <a:gdLst/>
                <a:ahLst/>
                <a:cxnLst/>
                <a:rect l="0" t="0" r="r" b="b"/>
                <a:pathLst>
                  <a:path w="12998892" h="8330529">
                    <a:moveTo>
                      <a:pt x="56654" y="7407720"/>
                    </a:moveTo>
                    <a:lnTo>
                      <a:pt x="0" y="6577494"/>
                    </a:lnTo>
                    <a:lnTo>
                      <a:pt x="534863" y="6069743"/>
                    </a:lnTo>
                    <a:lnTo>
                      <a:pt x="401029" y="5783984"/>
                    </a:lnTo>
                    <a:lnTo>
                      <a:pt x="534867" y="5505456"/>
                    </a:lnTo>
                    <a:lnTo>
                      <a:pt x="390176" y="4955630"/>
                    </a:lnTo>
                    <a:lnTo>
                      <a:pt x="708496" y="4716894"/>
                    </a:lnTo>
                    <a:lnTo>
                      <a:pt x="136963" y="4120046"/>
                    </a:lnTo>
                    <a:lnTo>
                      <a:pt x="777226" y="3678742"/>
                    </a:lnTo>
                    <a:lnTo>
                      <a:pt x="263569" y="3411068"/>
                    </a:lnTo>
                    <a:lnTo>
                      <a:pt x="223777" y="3092748"/>
                    </a:lnTo>
                    <a:lnTo>
                      <a:pt x="650619" y="3027641"/>
                    </a:lnTo>
                    <a:lnTo>
                      <a:pt x="321446" y="2535692"/>
                    </a:lnTo>
                    <a:lnTo>
                      <a:pt x="419114" y="2268018"/>
                    </a:lnTo>
                    <a:lnTo>
                      <a:pt x="1099154" y="1909906"/>
                    </a:lnTo>
                    <a:lnTo>
                      <a:pt x="2083052" y="1555417"/>
                    </a:lnTo>
                    <a:lnTo>
                      <a:pt x="2958428" y="1229866"/>
                    </a:lnTo>
                    <a:lnTo>
                      <a:pt x="3435901" y="1327534"/>
                    </a:lnTo>
                    <a:lnTo>
                      <a:pt x="3511862" y="864523"/>
                    </a:lnTo>
                    <a:lnTo>
                      <a:pt x="4097856" y="314697"/>
                    </a:lnTo>
                    <a:lnTo>
                      <a:pt x="4752581" y="0"/>
                    </a:lnTo>
                    <a:lnTo>
                      <a:pt x="5728272" y="81578"/>
                    </a:lnTo>
                    <a:lnTo>
                      <a:pt x="6463541" y="694516"/>
                    </a:lnTo>
                    <a:lnTo>
                      <a:pt x="6987061" y="262437"/>
                    </a:lnTo>
                    <a:lnTo>
                      <a:pt x="7422109" y="231505"/>
                    </a:lnTo>
                    <a:lnTo>
                      <a:pt x="7816390" y="549826"/>
                    </a:lnTo>
                    <a:lnTo>
                      <a:pt x="7921289" y="1464994"/>
                    </a:lnTo>
                    <a:lnTo>
                      <a:pt x="8246840" y="1884590"/>
                    </a:lnTo>
                    <a:lnTo>
                      <a:pt x="8275778" y="2684005"/>
                    </a:lnTo>
                    <a:lnTo>
                      <a:pt x="7888728" y="3085517"/>
                    </a:lnTo>
                    <a:lnTo>
                      <a:pt x="8333655" y="3530443"/>
                    </a:lnTo>
                    <a:lnTo>
                      <a:pt x="8756874" y="3114455"/>
                    </a:lnTo>
                    <a:lnTo>
                      <a:pt x="8908795" y="3327876"/>
                    </a:lnTo>
                    <a:lnTo>
                      <a:pt x="9899924" y="2698467"/>
                    </a:lnTo>
                    <a:lnTo>
                      <a:pt x="10301436" y="3114455"/>
                    </a:lnTo>
                    <a:cubicBezTo>
                      <a:pt x="10303846" y="3332697"/>
                      <a:pt x="10306257" y="3550938"/>
                      <a:pt x="10308667" y="3769180"/>
                    </a:cubicBezTo>
                    <a:lnTo>
                      <a:pt x="10731886" y="3700450"/>
                    </a:lnTo>
                    <a:lnTo>
                      <a:pt x="10876577" y="3150624"/>
                    </a:lnTo>
                    <a:lnTo>
                      <a:pt x="11173189" y="3063810"/>
                    </a:lnTo>
                    <a:lnTo>
                      <a:pt x="11607262" y="3508736"/>
                    </a:lnTo>
                    <a:lnTo>
                      <a:pt x="12081127" y="3664281"/>
                    </a:lnTo>
                    <a:lnTo>
                      <a:pt x="12475408" y="3237439"/>
                    </a:lnTo>
                    <a:lnTo>
                      <a:pt x="12714144" y="3682365"/>
                    </a:lnTo>
                    <a:lnTo>
                      <a:pt x="12583930" y="3874079"/>
                    </a:lnTo>
                    <a:lnTo>
                      <a:pt x="12160711" y="4036854"/>
                    </a:lnTo>
                    <a:lnTo>
                      <a:pt x="11864098" y="4402197"/>
                    </a:lnTo>
                    <a:lnTo>
                      <a:pt x="11889413" y="4915838"/>
                    </a:lnTo>
                    <a:lnTo>
                      <a:pt x="11940051" y="5440349"/>
                    </a:lnTo>
                    <a:lnTo>
                      <a:pt x="12374124" y="5132875"/>
                    </a:lnTo>
                    <a:lnTo>
                      <a:pt x="12536899" y="5548867"/>
                    </a:lnTo>
                    <a:lnTo>
                      <a:pt x="12066654" y="5783984"/>
                    </a:lnTo>
                    <a:lnTo>
                      <a:pt x="12482642" y="6037197"/>
                    </a:lnTo>
                    <a:lnTo>
                      <a:pt x="12998892" y="6082556"/>
                    </a:lnTo>
                    <a:lnTo>
                      <a:pt x="12934799" y="6507438"/>
                    </a:lnTo>
                    <a:lnTo>
                      <a:pt x="12573072" y="6579784"/>
                    </a:lnTo>
                    <a:lnTo>
                      <a:pt x="12756883" y="7003998"/>
                    </a:lnTo>
                    <a:lnTo>
                      <a:pt x="12012393" y="6822136"/>
                    </a:lnTo>
                    <a:lnTo>
                      <a:pt x="11270854" y="6775113"/>
                    </a:lnTo>
                    <a:lnTo>
                      <a:pt x="10934449" y="6185496"/>
                    </a:lnTo>
                    <a:lnTo>
                      <a:pt x="9697353" y="6496585"/>
                    </a:lnTo>
                    <a:lnTo>
                      <a:pt x="9284988" y="6026343"/>
                    </a:lnTo>
                    <a:lnTo>
                      <a:pt x="8872623" y="5476518"/>
                    </a:lnTo>
                    <a:lnTo>
                      <a:pt x="8304713" y="5534394"/>
                    </a:lnTo>
                    <a:lnTo>
                      <a:pt x="7527005" y="5349911"/>
                    </a:lnTo>
                    <a:lnTo>
                      <a:pt x="7114639" y="5718877"/>
                    </a:lnTo>
                    <a:lnTo>
                      <a:pt x="6393600" y="5132882"/>
                    </a:lnTo>
                    <a:lnTo>
                      <a:pt x="6122302" y="4698810"/>
                    </a:lnTo>
                    <a:lnTo>
                      <a:pt x="5808813" y="4602349"/>
                    </a:lnTo>
                    <a:lnTo>
                      <a:pt x="5374740" y="4861585"/>
                    </a:lnTo>
                    <a:lnTo>
                      <a:pt x="4904499" y="4765124"/>
                    </a:lnTo>
                    <a:lnTo>
                      <a:pt x="4241336" y="4849523"/>
                    </a:lnTo>
                    <a:lnTo>
                      <a:pt x="3885624" y="5458414"/>
                    </a:lnTo>
                    <a:lnTo>
                      <a:pt x="4408942" y="6438708"/>
                    </a:lnTo>
                    <a:lnTo>
                      <a:pt x="4246166" y="6919804"/>
                    </a:lnTo>
                    <a:lnTo>
                      <a:pt x="3573357" y="7429837"/>
                    </a:lnTo>
                    <a:lnTo>
                      <a:pt x="2658189" y="8211168"/>
                    </a:lnTo>
                    <a:lnTo>
                      <a:pt x="2114648" y="7963508"/>
                    </a:lnTo>
                    <a:lnTo>
                      <a:pt x="1891335" y="8330529"/>
                    </a:lnTo>
                    <a:lnTo>
                      <a:pt x="1294486" y="8330529"/>
                    </a:lnTo>
                    <a:lnTo>
                      <a:pt x="668700" y="8185838"/>
                    </a:lnTo>
                    <a:lnTo>
                      <a:pt x="130594" y="8324958"/>
                    </a:lnTo>
                    <a:cubicBezTo>
                      <a:pt x="133152" y="8054892"/>
                      <a:pt x="54096" y="7677786"/>
                      <a:pt x="56654" y="74077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任意多边形 94"/>
              <p:cNvSpPr>
                <a:spLocks/>
              </p:cNvSpPr>
              <p:nvPr/>
            </p:nvSpPr>
            <p:spPr bwMode="auto">
              <a:xfrm>
                <a:off x="771835" y="3539490"/>
                <a:ext cx="1323130" cy="793750"/>
              </a:xfrm>
              <a:custGeom>
                <a:avLst/>
                <a:gdLst/>
                <a:ahLst/>
                <a:cxnLst/>
                <a:rect l="0" t="0" r="r" b="b"/>
                <a:pathLst>
                  <a:path w="16203348" h="9718224">
                    <a:moveTo>
                      <a:pt x="375091" y="608910"/>
                    </a:moveTo>
                    <a:lnTo>
                      <a:pt x="39792" y="995215"/>
                    </a:lnTo>
                    <a:lnTo>
                      <a:pt x="0" y="1552271"/>
                    </a:lnTo>
                    <a:lnTo>
                      <a:pt x="202567" y="1743985"/>
                    </a:lnTo>
                    <a:lnTo>
                      <a:pt x="694516" y="1396727"/>
                    </a:lnTo>
                    <a:lnTo>
                      <a:pt x="962191" y="1830800"/>
                    </a:lnTo>
                    <a:lnTo>
                      <a:pt x="1569893" y="1762069"/>
                    </a:lnTo>
                    <a:lnTo>
                      <a:pt x="1975027" y="2282957"/>
                    </a:lnTo>
                    <a:lnTo>
                      <a:pt x="2040134" y="2789367"/>
                    </a:lnTo>
                    <a:lnTo>
                      <a:pt x="2387392" y="3223440"/>
                    </a:lnTo>
                    <a:lnTo>
                      <a:pt x="2329516" y="3646659"/>
                    </a:lnTo>
                    <a:lnTo>
                      <a:pt x="2376539" y="4243507"/>
                    </a:lnTo>
                    <a:lnTo>
                      <a:pt x="2890195" y="5100799"/>
                    </a:lnTo>
                    <a:lnTo>
                      <a:pt x="2405477" y="5270805"/>
                    </a:lnTo>
                    <a:lnTo>
                      <a:pt x="2003965" y="4869294"/>
                    </a:lnTo>
                    <a:lnTo>
                      <a:pt x="1598831" y="4887378"/>
                    </a:lnTo>
                    <a:lnTo>
                      <a:pt x="1663938" y="5252721"/>
                    </a:lnTo>
                    <a:lnTo>
                      <a:pt x="2603631" y="6079544"/>
                    </a:lnTo>
                    <a:lnTo>
                      <a:pt x="3248292" y="5853177"/>
                    </a:lnTo>
                    <a:lnTo>
                      <a:pt x="4047708" y="5921907"/>
                    </a:lnTo>
                    <a:lnTo>
                      <a:pt x="5161820" y="5419104"/>
                    </a:lnTo>
                    <a:lnTo>
                      <a:pt x="6362747" y="5006739"/>
                    </a:lnTo>
                    <a:lnTo>
                      <a:pt x="7006618" y="4970570"/>
                    </a:lnTo>
                    <a:lnTo>
                      <a:pt x="7513029" y="5346766"/>
                    </a:lnTo>
                    <a:lnTo>
                      <a:pt x="8406489" y="6019575"/>
                    </a:lnTo>
                    <a:lnTo>
                      <a:pt x="8974399" y="5939991"/>
                    </a:lnTo>
                    <a:lnTo>
                      <a:pt x="9364309" y="5717573"/>
                    </a:lnTo>
                    <a:lnTo>
                      <a:pt x="10280226" y="6171497"/>
                    </a:lnTo>
                    <a:lnTo>
                      <a:pt x="10229580" y="6941974"/>
                    </a:lnTo>
                    <a:lnTo>
                      <a:pt x="10421293" y="7922249"/>
                    </a:lnTo>
                    <a:lnTo>
                      <a:pt x="10102973" y="8468451"/>
                    </a:lnTo>
                    <a:lnTo>
                      <a:pt x="10808344" y="8573351"/>
                    </a:lnTo>
                    <a:lnTo>
                      <a:pt x="11423276" y="8244177"/>
                    </a:lnTo>
                    <a:lnTo>
                      <a:pt x="11958625" y="8475682"/>
                    </a:lnTo>
                    <a:lnTo>
                      <a:pt x="12237153" y="8215239"/>
                    </a:lnTo>
                    <a:lnTo>
                      <a:pt x="13054653" y="8226092"/>
                    </a:lnTo>
                    <a:lnTo>
                      <a:pt x="13564687" y="8631227"/>
                    </a:lnTo>
                    <a:lnTo>
                      <a:pt x="13973429" y="8135655"/>
                    </a:lnTo>
                    <a:lnTo>
                      <a:pt x="15282878" y="9275098"/>
                    </a:lnTo>
                    <a:lnTo>
                      <a:pt x="16203348" y="9718224"/>
                    </a:lnTo>
                    <a:lnTo>
                      <a:pt x="16024417" y="8265884"/>
                    </a:lnTo>
                    <a:lnTo>
                      <a:pt x="15677159" y="7893311"/>
                    </a:lnTo>
                    <a:lnTo>
                      <a:pt x="15206917" y="7770327"/>
                    </a:lnTo>
                    <a:lnTo>
                      <a:pt x="14320687" y="7249440"/>
                    </a:lnTo>
                    <a:lnTo>
                      <a:pt x="14353249" y="6547693"/>
                    </a:lnTo>
                    <a:lnTo>
                      <a:pt x="14005990" y="5856800"/>
                    </a:lnTo>
                    <a:lnTo>
                      <a:pt x="14277288" y="5183991"/>
                    </a:lnTo>
                    <a:lnTo>
                      <a:pt x="14758383" y="4326699"/>
                    </a:lnTo>
                    <a:lnTo>
                      <a:pt x="14429209" y="3889018"/>
                    </a:lnTo>
                    <a:lnTo>
                      <a:pt x="14382187" y="2395087"/>
                    </a:lnTo>
                    <a:lnTo>
                      <a:pt x="14584754" y="1877822"/>
                    </a:lnTo>
                    <a:lnTo>
                      <a:pt x="14139828" y="1570356"/>
                    </a:lnTo>
                    <a:lnTo>
                      <a:pt x="13467019" y="1754839"/>
                    </a:lnTo>
                    <a:lnTo>
                      <a:pt x="13177637" y="1425665"/>
                    </a:lnTo>
                    <a:lnTo>
                      <a:pt x="13004008" y="948193"/>
                    </a:lnTo>
                    <a:lnTo>
                      <a:pt x="13344035" y="398367"/>
                    </a:lnTo>
                    <a:lnTo>
                      <a:pt x="12534905" y="0"/>
                    </a:lnTo>
                    <a:lnTo>
                      <a:pt x="12027355" y="479159"/>
                    </a:lnTo>
                    <a:lnTo>
                      <a:pt x="11141125" y="177715"/>
                    </a:lnTo>
                    <a:lnTo>
                      <a:pt x="10652799" y="1082030"/>
                    </a:lnTo>
                    <a:lnTo>
                      <a:pt x="10146388" y="1654770"/>
                    </a:lnTo>
                    <a:lnTo>
                      <a:pt x="9019466" y="675175"/>
                    </a:lnTo>
                    <a:lnTo>
                      <a:pt x="7994124" y="340491"/>
                    </a:lnTo>
                    <a:lnTo>
                      <a:pt x="7608756" y="988664"/>
                    </a:lnTo>
                    <a:lnTo>
                      <a:pt x="6306078" y="907193"/>
                    </a:lnTo>
                    <a:lnTo>
                      <a:pt x="5226927" y="1437726"/>
                    </a:lnTo>
                    <a:lnTo>
                      <a:pt x="4618018" y="1389496"/>
                    </a:lnTo>
                    <a:lnTo>
                      <a:pt x="4214091" y="1624625"/>
                    </a:lnTo>
                    <a:lnTo>
                      <a:pt x="2984241" y="744418"/>
                    </a:lnTo>
                    <a:lnTo>
                      <a:pt x="375091" y="60891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任意多边形 98"/>
              <p:cNvSpPr>
                <a:spLocks/>
              </p:cNvSpPr>
              <p:nvPr/>
            </p:nvSpPr>
            <p:spPr bwMode="auto">
              <a:xfrm>
                <a:off x="719138" y="2930525"/>
                <a:ext cx="1264719" cy="744538"/>
              </a:xfrm>
              <a:custGeom>
                <a:avLst/>
                <a:gdLst>
                  <a:gd name="T0" fmla="*/ 268633 w 2569"/>
                  <a:gd name="T1" fmla="*/ 2124829 h 1512"/>
                  <a:gd name="T2" fmla="*/ 228602 w 2569"/>
                  <a:gd name="T3" fmla="*/ 1992205 h 1512"/>
                  <a:gd name="T4" fmla="*/ 0 w 2569"/>
                  <a:gd name="T5" fmla="*/ 1788951 h 1512"/>
                  <a:gd name="T6" fmla="*/ 186057 w 2569"/>
                  <a:gd name="T7" fmla="*/ 1506302 h 1512"/>
                  <a:gd name="T8" fmla="*/ 376558 w 2569"/>
                  <a:gd name="T9" fmla="*/ 1437704 h 1512"/>
                  <a:gd name="T10" fmla="*/ 406085 w 2569"/>
                  <a:gd name="T11" fmla="*/ 1350051 h 1512"/>
                  <a:gd name="T12" fmla="*/ 307024 w 2569"/>
                  <a:gd name="T13" fmla="*/ 1246201 h 1512"/>
                  <a:gd name="T14" fmla="*/ 430849 w 2569"/>
                  <a:gd name="T15" fmla="*/ 883201 h 1512"/>
                  <a:gd name="T16" fmla="*/ 572771 w 2569"/>
                  <a:gd name="T17" fmla="*/ 868912 h 1512"/>
                  <a:gd name="T18" fmla="*/ 699454 w 2569"/>
                  <a:gd name="T19" fmla="*/ 780305 h 1512"/>
                  <a:gd name="T20" fmla="*/ 681356 w 2569"/>
                  <a:gd name="T21" fmla="*/ 676455 h 1512"/>
                  <a:gd name="T22" fmla="*/ 819392 w 2569"/>
                  <a:gd name="T23" fmla="*/ 496787 h 1512"/>
                  <a:gd name="T24" fmla="*/ 947104 w 2569"/>
                  <a:gd name="T25" fmla="*/ 583086 h 1512"/>
                  <a:gd name="T26" fmla="*/ 1032828 w 2569"/>
                  <a:gd name="T27" fmla="*/ 717424 h 1512"/>
                  <a:gd name="T28" fmla="*/ 1063309 w 2569"/>
                  <a:gd name="T29" fmla="*/ 826038 h 1512"/>
                  <a:gd name="T30" fmla="*/ 1029970 w 2569"/>
                  <a:gd name="T31" fmla="*/ 990864 h 1512"/>
                  <a:gd name="T32" fmla="*/ 1106171 w 2569"/>
                  <a:gd name="T33" fmla="*/ 1091856 h 1512"/>
                  <a:gd name="T34" fmla="*/ 1263334 w 2569"/>
                  <a:gd name="T35" fmla="*/ 1028020 h 1512"/>
                  <a:gd name="T36" fmla="*/ 1405257 w 2569"/>
                  <a:gd name="T37" fmla="*/ 1043264 h 1512"/>
                  <a:gd name="T38" fmla="*/ 1427163 w 2569"/>
                  <a:gd name="T39" fmla="*/ 913690 h 1512"/>
                  <a:gd name="T40" fmla="*/ 1338391 w 2569"/>
                  <a:gd name="T41" fmla="*/ 826543 h 1512"/>
                  <a:gd name="T42" fmla="*/ 1369061 w 2569"/>
                  <a:gd name="T43" fmla="*/ 533541 h 1512"/>
                  <a:gd name="T44" fmla="*/ 1457643 w 2569"/>
                  <a:gd name="T45" fmla="*/ 567842 h 1512"/>
                  <a:gd name="T46" fmla="*/ 1599566 w 2569"/>
                  <a:gd name="T47" fmla="*/ 496385 h 1512"/>
                  <a:gd name="T48" fmla="*/ 1728152 w 2569"/>
                  <a:gd name="T49" fmla="*/ 453511 h 1512"/>
                  <a:gd name="T50" fmla="*/ 1748155 w 2569"/>
                  <a:gd name="T51" fmla="*/ 258196 h 1512"/>
                  <a:gd name="T52" fmla="*/ 1996758 w 2569"/>
                  <a:gd name="T53" fmla="*/ 309646 h 1512"/>
                  <a:gd name="T54" fmla="*/ 2018664 w 2569"/>
                  <a:gd name="T55" fmla="*/ 248670 h 1512"/>
                  <a:gd name="T56" fmla="*/ 2209165 w 2569"/>
                  <a:gd name="T57" fmla="*/ 233425 h 1512"/>
                  <a:gd name="T58" fmla="*/ 2458718 w 2569"/>
                  <a:gd name="T59" fmla="*/ 0 h 1512"/>
                  <a:gd name="T60" fmla="*/ 2649220 w 2569"/>
                  <a:gd name="T61" fmla="*/ 20962 h 1512"/>
                  <a:gd name="T62" fmla="*/ 2726371 w 2569"/>
                  <a:gd name="T63" fmla="*/ 208655 h 1512"/>
                  <a:gd name="T64" fmla="*/ 2861428 w 2569"/>
                  <a:gd name="T65" fmla="*/ 217740 h 1512"/>
                  <a:gd name="T66" fmla="*/ 3020695 w 2569"/>
                  <a:gd name="T67" fmla="*/ 68599 h 1512"/>
                  <a:gd name="T68" fmla="*/ 3157538 w 2569"/>
                  <a:gd name="T69" fmla="*/ 107341 h 1512"/>
                  <a:gd name="T70" fmla="*/ 3279772 w 2569"/>
                  <a:gd name="T71" fmla="*/ 262959 h 1512"/>
                  <a:gd name="T72" fmla="*/ 3495674 w 2569"/>
                  <a:gd name="T73" fmla="*/ 305833 h 1512"/>
                  <a:gd name="T74" fmla="*/ 3678236 w 2569"/>
                  <a:gd name="T75" fmla="*/ 420164 h 1512"/>
                  <a:gd name="T76" fmla="*/ 3708398 w 2569"/>
                  <a:gd name="T77" fmla="*/ 595471 h 1512"/>
                  <a:gd name="T78" fmla="*/ 3835399 w 2569"/>
                  <a:gd name="T79" fmla="*/ 663116 h 1512"/>
                  <a:gd name="T80" fmla="*/ 3913618 w 2569"/>
                  <a:gd name="T81" fmla="*/ 717293 h 1512"/>
                  <a:gd name="T82" fmla="*/ 3920806 w 2569"/>
                  <a:gd name="T83" fmla="*/ 843186 h 1512"/>
                  <a:gd name="T84" fmla="*/ 4030664 w 2569"/>
                  <a:gd name="T85" fmla="*/ 890187 h 1512"/>
                  <a:gd name="T86" fmla="*/ 4076701 w 2569"/>
                  <a:gd name="T87" fmla="*/ 1123613 h 1512"/>
                  <a:gd name="T88" fmla="*/ 3982318 w 2569"/>
                  <a:gd name="T89" fmla="*/ 1208414 h 1512"/>
                  <a:gd name="T90" fmla="*/ 4078287 w 2569"/>
                  <a:gd name="T91" fmla="*/ 1514242 h 1512"/>
                  <a:gd name="T92" fmla="*/ 3890962 w 2569"/>
                  <a:gd name="T93" fmla="*/ 1714320 h 1512"/>
                  <a:gd name="T94" fmla="*/ 3551235 w 2569"/>
                  <a:gd name="T95" fmla="*/ 1787364 h 1512"/>
                  <a:gd name="T96" fmla="*/ 3470575 w 2569"/>
                  <a:gd name="T97" fmla="*/ 1964448 h 1512"/>
                  <a:gd name="T98" fmla="*/ 3336925 w 2569"/>
                  <a:gd name="T99" fmla="*/ 2090655 h 1512"/>
                  <a:gd name="T100" fmla="*/ 3103561 w 2569"/>
                  <a:gd name="T101" fmla="*/ 2011257 h 1512"/>
                  <a:gd name="T102" fmla="*/ 2974974 w 2569"/>
                  <a:gd name="T103" fmla="*/ 2249444 h 1512"/>
                  <a:gd name="T104" fmla="*/ 2841626 w 2569"/>
                  <a:gd name="T105" fmla="*/ 2400300 h 1512"/>
                  <a:gd name="T106" fmla="*/ 2544884 w 2569"/>
                  <a:gd name="T107" fmla="*/ 2142284 h 1512"/>
                  <a:gd name="T108" fmla="*/ 2274888 w 2569"/>
                  <a:gd name="T109" fmla="*/ 2054131 h 1512"/>
                  <a:gd name="T110" fmla="*/ 2173412 w 2569"/>
                  <a:gd name="T111" fmla="*/ 2224854 h 1512"/>
                  <a:gd name="T112" fmla="*/ 1830390 w 2569"/>
                  <a:gd name="T113" fmla="*/ 2203395 h 1512"/>
                  <a:gd name="T114" fmla="*/ 1546226 w 2569"/>
                  <a:gd name="T115" fmla="*/ 2343131 h 1512"/>
                  <a:gd name="T116" fmla="*/ 1385887 w 2569"/>
                  <a:gd name="T117" fmla="*/ 2330430 h 1512"/>
                  <a:gd name="T118" fmla="*/ 1279524 w 2569"/>
                  <a:gd name="T119" fmla="*/ 2392360 h 1512"/>
                  <a:gd name="T120" fmla="*/ 955678 w 2569"/>
                  <a:gd name="T121" fmla="*/ 2160521 h 1512"/>
                  <a:gd name="T122" fmla="*/ 268633 w 2569"/>
                  <a:gd name="T123" fmla="*/ 2124829 h 15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569" h="1512">
                    <a:moveTo>
                      <a:pt x="169" y="1338"/>
                    </a:moveTo>
                    <a:lnTo>
                      <a:pt x="144" y="1255"/>
                    </a:lnTo>
                    <a:lnTo>
                      <a:pt x="0" y="1127"/>
                    </a:lnTo>
                    <a:lnTo>
                      <a:pt x="117" y="949"/>
                    </a:lnTo>
                    <a:lnTo>
                      <a:pt x="237" y="906"/>
                    </a:lnTo>
                    <a:lnTo>
                      <a:pt x="256" y="850"/>
                    </a:lnTo>
                    <a:lnTo>
                      <a:pt x="193" y="785"/>
                    </a:lnTo>
                    <a:lnTo>
                      <a:pt x="271" y="556"/>
                    </a:lnTo>
                    <a:lnTo>
                      <a:pt x="361" y="547"/>
                    </a:lnTo>
                    <a:lnTo>
                      <a:pt x="441" y="492"/>
                    </a:lnTo>
                    <a:lnTo>
                      <a:pt x="429" y="426"/>
                    </a:lnTo>
                    <a:lnTo>
                      <a:pt x="516" y="313"/>
                    </a:lnTo>
                    <a:lnTo>
                      <a:pt x="597" y="367"/>
                    </a:lnTo>
                    <a:lnTo>
                      <a:pt x="651" y="452"/>
                    </a:lnTo>
                    <a:lnTo>
                      <a:pt x="670" y="520"/>
                    </a:lnTo>
                    <a:lnTo>
                      <a:pt x="649" y="624"/>
                    </a:lnTo>
                    <a:lnTo>
                      <a:pt x="697" y="688"/>
                    </a:lnTo>
                    <a:lnTo>
                      <a:pt x="796" y="648"/>
                    </a:lnTo>
                    <a:lnTo>
                      <a:pt x="885" y="657"/>
                    </a:lnTo>
                    <a:lnTo>
                      <a:pt x="899" y="576"/>
                    </a:lnTo>
                    <a:lnTo>
                      <a:pt x="843" y="521"/>
                    </a:lnTo>
                    <a:lnTo>
                      <a:pt x="862" y="336"/>
                    </a:lnTo>
                    <a:lnTo>
                      <a:pt x="918" y="358"/>
                    </a:lnTo>
                    <a:lnTo>
                      <a:pt x="1008" y="313"/>
                    </a:lnTo>
                    <a:lnTo>
                      <a:pt x="1089" y="286"/>
                    </a:lnTo>
                    <a:lnTo>
                      <a:pt x="1101" y="163"/>
                    </a:lnTo>
                    <a:lnTo>
                      <a:pt x="1258" y="195"/>
                    </a:lnTo>
                    <a:lnTo>
                      <a:pt x="1272" y="157"/>
                    </a:lnTo>
                    <a:lnTo>
                      <a:pt x="1392" y="147"/>
                    </a:lnTo>
                    <a:lnTo>
                      <a:pt x="1549" y="0"/>
                    </a:lnTo>
                    <a:lnTo>
                      <a:pt x="1669" y="13"/>
                    </a:lnTo>
                    <a:lnTo>
                      <a:pt x="1717" y="131"/>
                    </a:lnTo>
                    <a:lnTo>
                      <a:pt x="1802" y="137"/>
                    </a:lnTo>
                    <a:lnTo>
                      <a:pt x="1903" y="43"/>
                    </a:lnTo>
                    <a:lnTo>
                      <a:pt x="1989" y="68"/>
                    </a:lnTo>
                    <a:lnTo>
                      <a:pt x="2066" y="166"/>
                    </a:lnTo>
                    <a:lnTo>
                      <a:pt x="2202" y="193"/>
                    </a:lnTo>
                    <a:lnTo>
                      <a:pt x="2317" y="265"/>
                    </a:lnTo>
                    <a:lnTo>
                      <a:pt x="2336" y="375"/>
                    </a:lnTo>
                    <a:lnTo>
                      <a:pt x="2416" y="418"/>
                    </a:lnTo>
                    <a:lnTo>
                      <a:pt x="2465" y="452"/>
                    </a:lnTo>
                    <a:lnTo>
                      <a:pt x="2470" y="531"/>
                    </a:lnTo>
                    <a:lnTo>
                      <a:pt x="2539" y="561"/>
                    </a:lnTo>
                    <a:lnTo>
                      <a:pt x="2568" y="708"/>
                    </a:lnTo>
                    <a:lnTo>
                      <a:pt x="2509" y="761"/>
                    </a:lnTo>
                    <a:lnTo>
                      <a:pt x="2569" y="954"/>
                    </a:lnTo>
                    <a:lnTo>
                      <a:pt x="2451" y="1080"/>
                    </a:lnTo>
                    <a:lnTo>
                      <a:pt x="2237" y="1126"/>
                    </a:lnTo>
                    <a:lnTo>
                      <a:pt x="2186" y="1237"/>
                    </a:lnTo>
                    <a:lnTo>
                      <a:pt x="2102" y="1317"/>
                    </a:lnTo>
                    <a:lnTo>
                      <a:pt x="1955" y="1267"/>
                    </a:lnTo>
                    <a:lnTo>
                      <a:pt x="1874" y="1417"/>
                    </a:lnTo>
                    <a:lnTo>
                      <a:pt x="1790" y="1512"/>
                    </a:lnTo>
                    <a:lnTo>
                      <a:pt x="1603" y="1349"/>
                    </a:lnTo>
                    <a:lnTo>
                      <a:pt x="1433" y="1294"/>
                    </a:lnTo>
                    <a:lnTo>
                      <a:pt x="1369" y="1401"/>
                    </a:lnTo>
                    <a:lnTo>
                      <a:pt x="1153" y="1388"/>
                    </a:lnTo>
                    <a:lnTo>
                      <a:pt x="974" y="1476"/>
                    </a:lnTo>
                    <a:lnTo>
                      <a:pt x="873" y="1468"/>
                    </a:lnTo>
                    <a:lnTo>
                      <a:pt x="806" y="1507"/>
                    </a:lnTo>
                    <a:lnTo>
                      <a:pt x="602" y="1361"/>
                    </a:lnTo>
                    <a:lnTo>
                      <a:pt x="169" y="1338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任意多边形 100"/>
              <p:cNvSpPr>
                <a:spLocks/>
              </p:cNvSpPr>
              <p:nvPr/>
            </p:nvSpPr>
            <p:spPr bwMode="auto">
              <a:xfrm>
                <a:off x="5207240" y="2977198"/>
                <a:ext cx="1506298" cy="1302385"/>
              </a:xfrm>
              <a:custGeom>
                <a:avLst/>
                <a:gdLst/>
                <a:ahLst/>
                <a:cxnLst/>
                <a:rect l="0" t="0" r="r" b="b"/>
                <a:pathLst>
                  <a:path w="18447968" h="15946069">
                    <a:moveTo>
                      <a:pt x="477776" y="7436569"/>
                    </a:moveTo>
                    <a:lnTo>
                      <a:pt x="271294" y="8060457"/>
                    </a:lnTo>
                    <a:lnTo>
                      <a:pt x="379812" y="8675382"/>
                    </a:lnTo>
                    <a:lnTo>
                      <a:pt x="759624" y="9217969"/>
                    </a:lnTo>
                    <a:lnTo>
                      <a:pt x="687278" y="9670126"/>
                    </a:lnTo>
                    <a:lnTo>
                      <a:pt x="144687" y="9941420"/>
                    </a:lnTo>
                    <a:lnTo>
                      <a:pt x="343643" y="10592536"/>
                    </a:lnTo>
                    <a:lnTo>
                      <a:pt x="940487" y="10954252"/>
                    </a:lnTo>
                    <a:lnTo>
                      <a:pt x="596844" y="11786221"/>
                    </a:lnTo>
                    <a:lnTo>
                      <a:pt x="633017" y="12780969"/>
                    </a:lnTo>
                    <a:lnTo>
                      <a:pt x="198944" y="13341645"/>
                    </a:lnTo>
                    <a:lnTo>
                      <a:pt x="723451" y="13757629"/>
                    </a:lnTo>
                    <a:lnTo>
                      <a:pt x="1640036" y="13197151"/>
                    </a:lnTo>
                    <a:lnTo>
                      <a:pt x="1880971" y="13395906"/>
                    </a:lnTo>
                    <a:lnTo>
                      <a:pt x="2930086" y="12952832"/>
                    </a:lnTo>
                    <a:lnTo>
                      <a:pt x="3828256" y="13245188"/>
                    </a:lnTo>
                    <a:lnTo>
                      <a:pt x="4768739" y="13040205"/>
                    </a:lnTo>
                    <a:lnTo>
                      <a:pt x="5190751" y="13649115"/>
                    </a:lnTo>
                    <a:lnTo>
                      <a:pt x="5932290" y="13444132"/>
                    </a:lnTo>
                    <a:lnTo>
                      <a:pt x="6498992" y="12991975"/>
                    </a:lnTo>
                    <a:lnTo>
                      <a:pt x="7373161" y="13582800"/>
                    </a:lnTo>
                    <a:lnTo>
                      <a:pt x="8512588" y="13570738"/>
                    </a:lnTo>
                    <a:lnTo>
                      <a:pt x="9416903" y="13281357"/>
                    </a:lnTo>
                    <a:lnTo>
                      <a:pt x="9742454" y="14004811"/>
                    </a:lnTo>
                    <a:lnTo>
                      <a:pt x="10080066" y="14716204"/>
                    </a:lnTo>
                    <a:lnTo>
                      <a:pt x="10616683" y="15358294"/>
                    </a:lnTo>
                    <a:lnTo>
                      <a:pt x="11117010" y="15946069"/>
                    </a:lnTo>
                    <a:lnTo>
                      <a:pt x="11593335" y="15822497"/>
                    </a:lnTo>
                    <a:lnTo>
                      <a:pt x="11780218" y="13579811"/>
                    </a:lnTo>
                    <a:lnTo>
                      <a:pt x="11954994" y="12135890"/>
                    </a:lnTo>
                    <a:lnTo>
                      <a:pt x="12196146" y="11388328"/>
                    </a:lnTo>
                    <a:lnTo>
                      <a:pt x="13166775" y="11707856"/>
                    </a:lnTo>
                    <a:lnTo>
                      <a:pt x="14004775" y="11611395"/>
                    </a:lnTo>
                    <a:lnTo>
                      <a:pt x="14939235" y="11322014"/>
                    </a:lnTo>
                    <a:lnTo>
                      <a:pt x="15409477" y="11882693"/>
                    </a:lnTo>
                    <a:lnTo>
                      <a:pt x="15861634" y="11273783"/>
                    </a:lnTo>
                    <a:lnTo>
                      <a:pt x="16413199" y="10920339"/>
                    </a:lnTo>
                    <a:lnTo>
                      <a:pt x="16765948" y="10200671"/>
                    </a:lnTo>
                    <a:lnTo>
                      <a:pt x="16428336" y="9374732"/>
                    </a:lnTo>
                    <a:lnTo>
                      <a:pt x="15946033" y="8440272"/>
                    </a:lnTo>
                    <a:lnTo>
                      <a:pt x="16024409" y="7433474"/>
                    </a:lnTo>
                    <a:lnTo>
                      <a:pt x="16958870" y="6776350"/>
                    </a:lnTo>
                    <a:lnTo>
                      <a:pt x="17911414" y="6083041"/>
                    </a:lnTo>
                    <a:lnTo>
                      <a:pt x="17694370" y="5570592"/>
                    </a:lnTo>
                    <a:lnTo>
                      <a:pt x="17385711" y="5219213"/>
                    </a:lnTo>
                    <a:lnTo>
                      <a:pt x="17637701" y="4819407"/>
                    </a:lnTo>
                    <a:lnTo>
                      <a:pt x="18171858" y="4701949"/>
                    </a:lnTo>
                    <a:lnTo>
                      <a:pt x="18447970" y="4316604"/>
                    </a:lnTo>
                    <a:lnTo>
                      <a:pt x="17814953" y="4117660"/>
                    </a:lnTo>
                    <a:lnTo>
                      <a:pt x="17067422" y="3472551"/>
                    </a:lnTo>
                    <a:lnTo>
                      <a:pt x="16852763" y="3282076"/>
                    </a:lnTo>
                    <a:lnTo>
                      <a:pt x="16161870" y="4063407"/>
                    </a:lnTo>
                    <a:lnTo>
                      <a:pt x="14429201" y="4027238"/>
                    </a:lnTo>
                    <a:lnTo>
                      <a:pt x="13854061" y="3658272"/>
                    </a:lnTo>
                    <a:lnTo>
                      <a:pt x="13383819" y="2963756"/>
                    </a:lnTo>
                    <a:lnTo>
                      <a:pt x="12493981" y="2927587"/>
                    </a:lnTo>
                    <a:lnTo>
                      <a:pt x="11976717" y="2139025"/>
                    </a:lnTo>
                    <a:lnTo>
                      <a:pt x="11484768" y="1495155"/>
                    </a:lnTo>
                    <a:lnTo>
                      <a:pt x="10830043" y="1256418"/>
                    </a:lnTo>
                    <a:lnTo>
                      <a:pt x="10323633" y="1220249"/>
                    </a:lnTo>
                    <a:lnTo>
                      <a:pt x="9802745" y="1603676"/>
                    </a:lnTo>
                    <a:lnTo>
                      <a:pt x="9223982" y="1621761"/>
                    </a:lnTo>
                    <a:lnTo>
                      <a:pt x="8782678" y="2171586"/>
                    </a:lnTo>
                    <a:lnTo>
                      <a:pt x="8272645" y="2102856"/>
                    </a:lnTo>
                    <a:lnTo>
                      <a:pt x="7853048" y="2526075"/>
                    </a:lnTo>
                    <a:lnTo>
                      <a:pt x="7323799" y="2632907"/>
                    </a:lnTo>
                    <a:lnTo>
                      <a:pt x="6977672" y="2178817"/>
                    </a:lnTo>
                    <a:lnTo>
                      <a:pt x="6594245" y="2055834"/>
                    </a:lnTo>
                    <a:lnTo>
                      <a:pt x="6431470" y="1314295"/>
                    </a:lnTo>
                    <a:lnTo>
                      <a:pt x="5642908" y="1343233"/>
                    </a:lnTo>
                    <a:lnTo>
                      <a:pt x="5150959" y="1610907"/>
                    </a:lnTo>
                    <a:lnTo>
                      <a:pt x="5480133" y="2167963"/>
                    </a:lnTo>
                    <a:lnTo>
                      <a:pt x="4742216" y="2862495"/>
                    </a:lnTo>
                    <a:lnTo>
                      <a:pt x="2658667" y="0"/>
                    </a:lnTo>
                    <a:lnTo>
                      <a:pt x="2658682" y="1018890"/>
                    </a:lnTo>
                    <a:lnTo>
                      <a:pt x="1850829" y="1730283"/>
                    </a:lnTo>
                    <a:lnTo>
                      <a:pt x="1404694" y="2272862"/>
                    </a:lnTo>
                    <a:lnTo>
                      <a:pt x="2351216" y="3388182"/>
                    </a:lnTo>
                    <a:lnTo>
                      <a:pt x="2658682" y="4286458"/>
                    </a:lnTo>
                    <a:lnTo>
                      <a:pt x="1935228" y="5220918"/>
                    </a:lnTo>
                    <a:lnTo>
                      <a:pt x="875281" y="5166646"/>
                    </a:lnTo>
                    <a:lnTo>
                      <a:pt x="0" y="5890112"/>
                    </a:lnTo>
                    <a:lnTo>
                      <a:pt x="72345" y="6921032"/>
                    </a:lnTo>
                    <a:lnTo>
                      <a:pt x="477776" y="7436569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" name="任意多边形 101"/>
              <p:cNvSpPr>
                <a:spLocks/>
              </p:cNvSpPr>
              <p:nvPr/>
            </p:nvSpPr>
            <p:spPr bwMode="auto">
              <a:xfrm>
                <a:off x="1796244" y="3167380"/>
                <a:ext cx="1550424" cy="1358583"/>
              </a:xfrm>
              <a:custGeom>
                <a:avLst/>
                <a:gdLst/>
                <a:ahLst/>
                <a:cxnLst/>
                <a:rect l="0" t="0" r="r" b="b"/>
                <a:pathLst>
                  <a:path w="4884" h="4279">
                    <a:moveTo>
                      <a:pt x="544" y="127"/>
                    </a:moveTo>
                    <a:lnTo>
                      <a:pt x="590" y="351"/>
                    </a:lnTo>
                    <a:lnTo>
                      <a:pt x="499" y="437"/>
                    </a:lnTo>
                    <a:lnTo>
                      <a:pt x="590" y="732"/>
                    </a:lnTo>
                    <a:lnTo>
                      <a:pt x="403" y="934"/>
                    </a:lnTo>
                    <a:lnTo>
                      <a:pt x="79" y="1000"/>
                    </a:lnTo>
                    <a:lnTo>
                      <a:pt x="0" y="1172"/>
                    </a:lnTo>
                    <a:lnTo>
                      <a:pt x="204" y="1276"/>
                    </a:lnTo>
                    <a:lnTo>
                      <a:pt x="120" y="1417"/>
                    </a:lnTo>
                    <a:lnTo>
                      <a:pt x="161" y="1538"/>
                    </a:lnTo>
                    <a:lnTo>
                      <a:pt x="239" y="1624"/>
                    </a:lnTo>
                    <a:lnTo>
                      <a:pt x="410" y="1577"/>
                    </a:lnTo>
                    <a:lnTo>
                      <a:pt x="523" y="1653"/>
                    </a:lnTo>
                    <a:lnTo>
                      <a:pt x="476" y="1787"/>
                    </a:lnTo>
                    <a:lnTo>
                      <a:pt x="486" y="2172"/>
                    </a:lnTo>
                    <a:lnTo>
                      <a:pt x="568" y="2287"/>
                    </a:lnTo>
                    <a:lnTo>
                      <a:pt x="448" y="2508"/>
                    </a:lnTo>
                    <a:lnTo>
                      <a:pt x="377" y="2683"/>
                    </a:lnTo>
                    <a:lnTo>
                      <a:pt x="464" y="2859"/>
                    </a:lnTo>
                    <a:lnTo>
                      <a:pt x="457" y="3038"/>
                    </a:lnTo>
                    <a:lnTo>
                      <a:pt x="685" y="3172"/>
                    </a:lnTo>
                    <a:lnTo>
                      <a:pt x="811" y="3206"/>
                    </a:lnTo>
                    <a:lnTo>
                      <a:pt x="898" y="3302"/>
                    </a:lnTo>
                    <a:lnTo>
                      <a:pt x="943" y="3673"/>
                    </a:lnTo>
                    <a:lnTo>
                      <a:pt x="1043" y="4279"/>
                    </a:lnTo>
                    <a:lnTo>
                      <a:pt x="1904" y="4098"/>
                    </a:lnTo>
                    <a:lnTo>
                      <a:pt x="2021" y="4051"/>
                    </a:lnTo>
                    <a:lnTo>
                      <a:pt x="1989" y="3979"/>
                    </a:lnTo>
                    <a:lnTo>
                      <a:pt x="2056" y="3893"/>
                    </a:lnTo>
                    <a:lnTo>
                      <a:pt x="2060" y="3814"/>
                    </a:lnTo>
                    <a:lnTo>
                      <a:pt x="2224" y="3774"/>
                    </a:lnTo>
                    <a:lnTo>
                      <a:pt x="2369" y="3651"/>
                    </a:lnTo>
                    <a:lnTo>
                      <a:pt x="2705" y="3438"/>
                    </a:lnTo>
                    <a:lnTo>
                      <a:pt x="2798" y="3396"/>
                    </a:lnTo>
                    <a:lnTo>
                      <a:pt x="2854" y="3305"/>
                    </a:lnTo>
                    <a:lnTo>
                      <a:pt x="2914" y="3215"/>
                    </a:lnTo>
                    <a:lnTo>
                      <a:pt x="3007" y="3248"/>
                    </a:lnTo>
                    <a:lnTo>
                      <a:pt x="3139" y="3230"/>
                    </a:lnTo>
                    <a:lnTo>
                      <a:pt x="3218" y="3147"/>
                    </a:lnTo>
                    <a:lnTo>
                      <a:pt x="3406" y="2847"/>
                    </a:lnTo>
                    <a:lnTo>
                      <a:pt x="3620" y="2846"/>
                    </a:lnTo>
                    <a:lnTo>
                      <a:pt x="3751" y="2933"/>
                    </a:lnTo>
                    <a:lnTo>
                      <a:pt x="3818" y="3038"/>
                    </a:lnTo>
                    <a:lnTo>
                      <a:pt x="3991" y="3096"/>
                    </a:lnTo>
                    <a:lnTo>
                      <a:pt x="4140" y="3230"/>
                    </a:lnTo>
                    <a:lnTo>
                      <a:pt x="4400" y="3032"/>
                    </a:lnTo>
                    <a:lnTo>
                      <a:pt x="4884" y="2731"/>
                    </a:lnTo>
                    <a:lnTo>
                      <a:pt x="4794" y="2593"/>
                    </a:lnTo>
                    <a:lnTo>
                      <a:pt x="4755" y="2422"/>
                    </a:lnTo>
                    <a:lnTo>
                      <a:pt x="4673" y="2234"/>
                    </a:lnTo>
                    <a:lnTo>
                      <a:pt x="4452" y="2187"/>
                    </a:lnTo>
                    <a:lnTo>
                      <a:pt x="4314" y="2026"/>
                    </a:lnTo>
                    <a:lnTo>
                      <a:pt x="4318" y="1915"/>
                    </a:lnTo>
                    <a:lnTo>
                      <a:pt x="4274" y="1878"/>
                    </a:lnTo>
                    <a:lnTo>
                      <a:pt x="4179" y="2007"/>
                    </a:lnTo>
                    <a:lnTo>
                      <a:pt x="4021" y="1780"/>
                    </a:lnTo>
                    <a:lnTo>
                      <a:pt x="4065" y="1572"/>
                    </a:lnTo>
                    <a:lnTo>
                      <a:pt x="3994" y="1448"/>
                    </a:lnTo>
                    <a:lnTo>
                      <a:pt x="4140" y="1294"/>
                    </a:lnTo>
                    <a:lnTo>
                      <a:pt x="4322" y="1231"/>
                    </a:lnTo>
                    <a:lnTo>
                      <a:pt x="4284" y="1073"/>
                    </a:lnTo>
                    <a:lnTo>
                      <a:pt x="4242" y="877"/>
                    </a:lnTo>
                    <a:lnTo>
                      <a:pt x="4159" y="719"/>
                    </a:lnTo>
                    <a:lnTo>
                      <a:pt x="4032" y="548"/>
                    </a:lnTo>
                    <a:lnTo>
                      <a:pt x="4153" y="494"/>
                    </a:lnTo>
                    <a:lnTo>
                      <a:pt x="4003" y="289"/>
                    </a:lnTo>
                    <a:lnTo>
                      <a:pt x="3896" y="364"/>
                    </a:lnTo>
                    <a:lnTo>
                      <a:pt x="3946" y="187"/>
                    </a:lnTo>
                    <a:lnTo>
                      <a:pt x="3763" y="204"/>
                    </a:lnTo>
                    <a:lnTo>
                      <a:pt x="3711" y="337"/>
                    </a:lnTo>
                    <a:lnTo>
                      <a:pt x="3647" y="498"/>
                    </a:lnTo>
                    <a:lnTo>
                      <a:pt x="3455" y="547"/>
                    </a:lnTo>
                    <a:lnTo>
                      <a:pt x="3142" y="565"/>
                    </a:lnTo>
                    <a:lnTo>
                      <a:pt x="3095" y="451"/>
                    </a:lnTo>
                    <a:lnTo>
                      <a:pt x="2977" y="482"/>
                    </a:lnTo>
                    <a:lnTo>
                      <a:pt x="2950" y="569"/>
                    </a:lnTo>
                    <a:lnTo>
                      <a:pt x="2906" y="668"/>
                    </a:lnTo>
                    <a:lnTo>
                      <a:pt x="2733" y="567"/>
                    </a:lnTo>
                    <a:lnTo>
                      <a:pt x="2545" y="570"/>
                    </a:lnTo>
                    <a:lnTo>
                      <a:pt x="2411" y="407"/>
                    </a:lnTo>
                    <a:lnTo>
                      <a:pt x="2357" y="213"/>
                    </a:lnTo>
                    <a:lnTo>
                      <a:pt x="2071" y="181"/>
                    </a:lnTo>
                    <a:lnTo>
                      <a:pt x="1947" y="285"/>
                    </a:lnTo>
                    <a:lnTo>
                      <a:pt x="1819" y="280"/>
                    </a:lnTo>
                    <a:lnTo>
                      <a:pt x="1769" y="164"/>
                    </a:lnTo>
                    <a:lnTo>
                      <a:pt x="1490" y="146"/>
                    </a:lnTo>
                    <a:lnTo>
                      <a:pt x="1403" y="221"/>
                    </a:lnTo>
                    <a:lnTo>
                      <a:pt x="1275" y="237"/>
                    </a:lnTo>
                    <a:lnTo>
                      <a:pt x="1211" y="354"/>
                    </a:lnTo>
                    <a:lnTo>
                      <a:pt x="1021" y="417"/>
                    </a:lnTo>
                    <a:lnTo>
                      <a:pt x="796" y="140"/>
                    </a:lnTo>
                    <a:lnTo>
                      <a:pt x="615" y="0"/>
                    </a:lnTo>
                    <a:lnTo>
                      <a:pt x="544" y="127"/>
                    </a:lnTo>
                    <a:close/>
                  </a:path>
                </a:pathLst>
              </a:custGeom>
              <a:solidFill>
                <a:srgbClr val="00B05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任意多边形 109"/>
              <p:cNvSpPr>
                <a:spLocks/>
              </p:cNvSpPr>
              <p:nvPr/>
            </p:nvSpPr>
            <p:spPr bwMode="auto">
              <a:xfrm>
                <a:off x="2788274" y="2490788"/>
                <a:ext cx="1112343" cy="1445260"/>
              </a:xfrm>
              <a:custGeom>
                <a:avLst/>
                <a:gdLst/>
                <a:ahLst/>
                <a:cxnLst/>
                <a:rect l="0" t="0" r="r" b="b"/>
                <a:pathLst>
                  <a:path w="13622565" h="17699749">
                    <a:moveTo>
                      <a:pt x="10642295" y="190148"/>
                    </a:moveTo>
                    <a:lnTo>
                      <a:pt x="10541327" y="440405"/>
                    </a:lnTo>
                    <a:lnTo>
                      <a:pt x="10876011" y="946970"/>
                    </a:lnTo>
                    <a:lnTo>
                      <a:pt x="10454429" y="1010619"/>
                    </a:lnTo>
                    <a:lnTo>
                      <a:pt x="10487052" y="1326891"/>
                    </a:lnTo>
                    <a:lnTo>
                      <a:pt x="11002646" y="1598265"/>
                    </a:lnTo>
                    <a:lnTo>
                      <a:pt x="10369457" y="2041512"/>
                    </a:lnTo>
                    <a:lnTo>
                      <a:pt x="10948375" y="2647578"/>
                    </a:lnTo>
                    <a:lnTo>
                      <a:pt x="10622736" y="2882765"/>
                    </a:lnTo>
                    <a:lnTo>
                      <a:pt x="10752935" y="3452960"/>
                    </a:lnTo>
                    <a:lnTo>
                      <a:pt x="10626295" y="3697184"/>
                    </a:lnTo>
                    <a:lnTo>
                      <a:pt x="10758424" y="4004449"/>
                    </a:lnTo>
                    <a:lnTo>
                      <a:pt x="10215688" y="4529111"/>
                    </a:lnTo>
                    <a:lnTo>
                      <a:pt x="10282575" y="5542511"/>
                    </a:lnTo>
                    <a:lnTo>
                      <a:pt x="10362483" y="6248949"/>
                    </a:lnTo>
                    <a:lnTo>
                      <a:pt x="9654875" y="7324261"/>
                    </a:lnTo>
                    <a:lnTo>
                      <a:pt x="8885999" y="7975560"/>
                    </a:lnTo>
                    <a:lnTo>
                      <a:pt x="9293054" y="8427848"/>
                    </a:lnTo>
                    <a:lnTo>
                      <a:pt x="9342463" y="9786535"/>
                    </a:lnTo>
                    <a:lnTo>
                      <a:pt x="10161417" y="9793764"/>
                    </a:lnTo>
                    <a:lnTo>
                      <a:pt x="10532279" y="10454115"/>
                    </a:lnTo>
                    <a:lnTo>
                      <a:pt x="11482058" y="10463152"/>
                    </a:lnTo>
                    <a:lnTo>
                      <a:pt x="11653917" y="10779759"/>
                    </a:lnTo>
                    <a:lnTo>
                      <a:pt x="12033827" y="11051133"/>
                    </a:lnTo>
                    <a:lnTo>
                      <a:pt x="12531328" y="11331556"/>
                    </a:lnTo>
                    <a:lnTo>
                      <a:pt x="13525033" y="11264884"/>
                    </a:lnTo>
                    <a:lnTo>
                      <a:pt x="13622565" y="11784996"/>
                    </a:lnTo>
                    <a:lnTo>
                      <a:pt x="13072739" y="12075586"/>
                    </a:lnTo>
                    <a:lnTo>
                      <a:pt x="12397515" y="12497597"/>
                    </a:lnTo>
                    <a:lnTo>
                      <a:pt x="12090048" y="13287367"/>
                    </a:lnTo>
                    <a:lnTo>
                      <a:pt x="11571576" y="13691294"/>
                    </a:lnTo>
                    <a:lnTo>
                      <a:pt x="10824014" y="14318273"/>
                    </a:lnTo>
                    <a:lnTo>
                      <a:pt x="10691385" y="15186418"/>
                    </a:lnTo>
                    <a:lnTo>
                      <a:pt x="10076452" y="15753121"/>
                    </a:lnTo>
                    <a:lnTo>
                      <a:pt x="9690609" y="15897811"/>
                    </a:lnTo>
                    <a:lnTo>
                      <a:pt x="9316828" y="16253508"/>
                    </a:lnTo>
                    <a:lnTo>
                      <a:pt x="8762187" y="16349969"/>
                    </a:lnTo>
                    <a:lnTo>
                      <a:pt x="8117109" y="15867666"/>
                    </a:lnTo>
                    <a:lnTo>
                      <a:pt x="7616721" y="15873689"/>
                    </a:lnTo>
                    <a:lnTo>
                      <a:pt x="7435861" y="16741834"/>
                    </a:lnTo>
                    <a:lnTo>
                      <a:pt x="6887243" y="17181930"/>
                    </a:lnTo>
                    <a:lnTo>
                      <a:pt x="6676238" y="17664233"/>
                    </a:lnTo>
                    <a:lnTo>
                      <a:pt x="6335576" y="17699749"/>
                    </a:lnTo>
                    <a:lnTo>
                      <a:pt x="6015490" y="16968505"/>
                    </a:lnTo>
                    <a:lnTo>
                      <a:pt x="5158198" y="16787645"/>
                    </a:lnTo>
                    <a:lnTo>
                      <a:pt x="4619226" y="16161859"/>
                    </a:lnTo>
                    <a:lnTo>
                      <a:pt x="4637311" y="15727786"/>
                    </a:lnTo>
                    <a:lnTo>
                      <a:pt x="4467305" y="15583095"/>
                    </a:lnTo>
                    <a:lnTo>
                      <a:pt x="4097454" y="16087770"/>
                    </a:lnTo>
                    <a:lnTo>
                      <a:pt x="3482522" y="15203956"/>
                    </a:lnTo>
                    <a:lnTo>
                      <a:pt x="3653428" y="14396645"/>
                    </a:lnTo>
                    <a:lnTo>
                      <a:pt x="3378507" y="13914342"/>
                    </a:lnTo>
                    <a:lnTo>
                      <a:pt x="3945210" y="13317494"/>
                    </a:lnTo>
                    <a:lnTo>
                      <a:pt x="4650580" y="13070319"/>
                    </a:lnTo>
                    <a:lnTo>
                      <a:pt x="4505889" y="12455386"/>
                    </a:lnTo>
                    <a:lnTo>
                      <a:pt x="4343114" y="11695763"/>
                    </a:lnTo>
                    <a:lnTo>
                      <a:pt x="4017563" y="11080830"/>
                    </a:lnTo>
                    <a:lnTo>
                      <a:pt x="3523198" y="10417667"/>
                    </a:lnTo>
                    <a:lnTo>
                      <a:pt x="3996178" y="10206164"/>
                    </a:lnTo>
                    <a:lnTo>
                      <a:pt x="3411391" y="9409164"/>
                    </a:lnTo>
                    <a:lnTo>
                      <a:pt x="2997818" y="9699753"/>
                    </a:lnTo>
                    <a:lnTo>
                      <a:pt x="3191625" y="9012965"/>
                    </a:lnTo>
                    <a:lnTo>
                      <a:pt x="2481120" y="9079257"/>
                    </a:lnTo>
                    <a:lnTo>
                      <a:pt x="2307810" y="8862270"/>
                    </a:lnTo>
                    <a:lnTo>
                      <a:pt x="1902675" y="8435428"/>
                    </a:lnTo>
                    <a:lnTo>
                      <a:pt x="1461371" y="8522243"/>
                    </a:lnTo>
                    <a:lnTo>
                      <a:pt x="1211781" y="8156900"/>
                    </a:lnTo>
                    <a:lnTo>
                      <a:pt x="528118" y="8099024"/>
                    </a:lnTo>
                    <a:lnTo>
                      <a:pt x="549825" y="7444299"/>
                    </a:lnTo>
                    <a:lnTo>
                      <a:pt x="0" y="7252585"/>
                    </a:lnTo>
                    <a:lnTo>
                      <a:pt x="79584" y="6858305"/>
                    </a:lnTo>
                    <a:lnTo>
                      <a:pt x="745162" y="6648506"/>
                    </a:lnTo>
                    <a:lnTo>
                      <a:pt x="1291365" y="6409770"/>
                    </a:lnTo>
                    <a:lnTo>
                      <a:pt x="1645854" y="6207203"/>
                    </a:lnTo>
                    <a:lnTo>
                      <a:pt x="1663938" y="5650147"/>
                    </a:lnTo>
                    <a:lnTo>
                      <a:pt x="1171989" y="5140113"/>
                    </a:lnTo>
                    <a:lnTo>
                      <a:pt x="1848421" y="4217714"/>
                    </a:lnTo>
                    <a:lnTo>
                      <a:pt x="2492292" y="4441989"/>
                    </a:lnTo>
                    <a:lnTo>
                      <a:pt x="3280854" y="4470927"/>
                    </a:lnTo>
                    <a:lnTo>
                      <a:pt x="3761949" y="4152607"/>
                    </a:lnTo>
                    <a:lnTo>
                      <a:pt x="3114455" y="3606404"/>
                    </a:lnTo>
                    <a:lnTo>
                      <a:pt x="2673152" y="3541297"/>
                    </a:lnTo>
                    <a:lnTo>
                      <a:pt x="1989489" y="3570235"/>
                    </a:lnTo>
                    <a:lnTo>
                      <a:pt x="2018427" y="3063810"/>
                    </a:lnTo>
                    <a:lnTo>
                      <a:pt x="2831435" y="3080250"/>
                    </a:lnTo>
                    <a:lnTo>
                      <a:pt x="2904657" y="2857635"/>
                    </a:lnTo>
                    <a:lnTo>
                      <a:pt x="2307809" y="2694859"/>
                    </a:lnTo>
                    <a:lnTo>
                      <a:pt x="1757984" y="2579106"/>
                    </a:lnTo>
                    <a:lnTo>
                      <a:pt x="2376539" y="2040135"/>
                    </a:lnTo>
                    <a:lnTo>
                      <a:pt x="1786922" y="1692876"/>
                    </a:lnTo>
                    <a:lnTo>
                      <a:pt x="2353928" y="1376505"/>
                    </a:lnTo>
                    <a:lnTo>
                      <a:pt x="3392984" y="1616916"/>
                    </a:lnTo>
                    <a:lnTo>
                      <a:pt x="4807332" y="1461371"/>
                    </a:lnTo>
                    <a:lnTo>
                      <a:pt x="5613078" y="1412704"/>
                    </a:lnTo>
                    <a:lnTo>
                      <a:pt x="6427855" y="1211781"/>
                    </a:lnTo>
                    <a:lnTo>
                      <a:pt x="7110603" y="895439"/>
                    </a:lnTo>
                    <a:lnTo>
                      <a:pt x="8674165" y="1059859"/>
                    </a:lnTo>
                    <a:lnTo>
                      <a:pt x="8850487" y="790540"/>
                    </a:lnTo>
                    <a:lnTo>
                      <a:pt x="8804379" y="405135"/>
                    </a:lnTo>
                    <a:lnTo>
                      <a:pt x="9412081" y="144691"/>
                    </a:lnTo>
                    <a:lnTo>
                      <a:pt x="10153621" y="0"/>
                    </a:lnTo>
                    <a:lnTo>
                      <a:pt x="10642295" y="190148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任意多边形 110"/>
              <p:cNvSpPr>
                <a:spLocks/>
              </p:cNvSpPr>
              <p:nvPr/>
            </p:nvSpPr>
            <p:spPr bwMode="auto">
              <a:xfrm>
                <a:off x="3109851" y="3231198"/>
                <a:ext cx="2250717" cy="1237933"/>
              </a:xfrm>
              <a:custGeom>
                <a:avLst/>
                <a:gdLst/>
                <a:ahLst/>
                <a:cxnLst/>
                <a:rect l="0" t="0" r="r" b="b"/>
                <a:pathLst>
                  <a:path w="27560432" h="15152939">
                    <a:moveTo>
                      <a:pt x="26157237" y="4322377"/>
                    </a:moveTo>
                    <a:lnTo>
                      <a:pt x="25950755" y="4946265"/>
                    </a:lnTo>
                    <a:lnTo>
                      <a:pt x="26059273" y="5561190"/>
                    </a:lnTo>
                    <a:lnTo>
                      <a:pt x="26439085" y="6103777"/>
                    </a:lnTo>
                    <a:lnTo>
                      <a:pt x="26366739" y="6555934"/>
                    </a:lnTo>
                    <a:lnTo>
                      <a:pt x="25824148" y="6827228"/>
                    </a:lnTo>
                    <a:lnTo>
                      <a:pt x="26023104" y="7478344"/>
                    </a:lnTo>
                    <a:lnTo>
                      <a:pt x="26619948" y="7840060"/>
                    </a:lnTo>
                    <a:lnTo>
                      <a:pt x="26276305" y="8672029"/>
                    </a:lnTo>
                    <a:lnTo>
                      <a:pt x="26312478" y="9666777"/>
                    </a:lnTo>
                    <a:lnTo>
                      <a:pt x="25878405" y="10227453"/>
                    </a:lnTo>
                    <a:lnTo>
                      <a:pt x="26402912" y="10643437"/>
                    </a:lnTo>
                    <a:lnTo>
                      <a:pt x="27319497" y="10082959"/>
                    </a:lnTo>
                    <a:lnTo>
                      <a:pt x="27560432" y="10281714"/>
                    </a:lnTo>
                    <a:lnTo>
                      <a:pt x="27325315" y="10860465"/>
                    </a:lnTo>
                    <a:lnTo>
                      <a:pt x="27542355" y="12005935"/>
                    </a:lnTo>
                    <a:lnTo>
                      <a:pt x="26089423" y="11975789"/>
                    </a:lnTo>
                    <a:lnTo>
                      <a:pt x="24473715" y="12090334"/>
                    </a:lnTo>
                    <a:lnTo>
                      <a:pt x="23135328" y="12222964"/>
                    </a:lnTo>
                    <a:lnTo>
                      <a:pt x="22261159" y="12934357"/>
                    </a:lnTo>
                    <a:lnTo>
                      <a:pt x="20826342" y="14369204"/>
                    </a:lnTo>
                    <a:lnTo>
                      <a:pt x="12952786" y="14960014"/>
                    </a:lnTo>
                    <a:lnTo>
                      <a:pt x="11934663" y="15008264"/>
                    </a:lnTo>
                    <a:lnTo>
                      <a:pt x="8506848" y="15152939"/>
                    </a:lnTo>
                    <a:lnTo>
                      <a:pt x="7985095" y="14507857"/>
                    </a:lnTo>
                    <a:lnTo>
                      <a:pt x="7400308" y="14477712"/>
                    </a:lnTo>
                    <a:lnTo>
                      <a:pt x="6972273" y="14749009"/>
                    </a:lnTo>
                    <a:lnTo>
                      <a:pt x="5181729" y="14664610"/>
                    </a:lnTo>
                    <a:lnTo>
                      <a:pt x="4397998" y="14031593"/>
                    </a:lnTo>
                    <a:lnTo>
                      <a:pt x="2908896" y="13223739"/>
                    </a:lnTo>
                    <a:lnTo>
                      <a:pt x="1263043" y="12512346"/>
                    </a:lnTo>
                    <a:lnTo>
                      <a:pt x="485320" y="12060189"/>
                    </a:lnTo>
                    <a:lnTo>
                      <a:pt x="0" y="11767077"/>
                    </a:lnTo>
                    <a:lnTo>
                      <a:pt x="1003686" y="11021112"/>
                    </a:lnTo>
                    <a:lnTo>
                      <a:pt x="2902551" y="9836713"/>
                    </a:lnTo>
                    <a:lnTo>
                      <a:pt x="2558940" y="9303282"/>
                    </a:lnTo>
                    <a:lnTo>
                      <a:pt x="2402508" y="8616199"/>
                    </a:lnTo>
                    <a:lnTo>
                      <a:pt x="2730740" y="8589028"/>
                    </a:lnTo>
                    <a:lnTo>
                      <a:pt x="2947754" y="8118883"/>
                    </a:lnTo>
                    <a:lnTo>
                      <a:pt x="3499325" y="7675866"/>
                    </a:lnTo>
                    <a:lnTo>
                      <a:pt x="3680166" y="6798868"/>
                    </a:lnTo>
                    <a:lnTo>
                      <a:pt x="4186528" y="6807904"/>
                    </a:lnTo>
                    <a:lnTo>
                      <a:pt x="4837569" y="7278054"/>
                    </a:lnTo>
                    <a:lnTo>
                      <a:pt x="5352976" y="7196687"/>
                    </a:lnTo>
                    <a:lnTo>
                      <a:pt x="5741786" y="6825992"/>
                    </a:lnTo>
                    <a:lnTo>
                      <a:pt x="6157723" y="6663251"/>
                    </a:lnTo>
                    <a:lnTo>
                      <a:pt x="6745471" y="6093658"/>
                    </a:lnTo>
                    <a:lnTo>
                      <a:pt x="6890140" y="5243782"/>
                    </a:lnTo>
                    <a:lnTo>
                      <a:pt x="7568305" y="4674188"/>
                    </a:lnTo>
                    <a:lnTo>
                      <a:pt x="8137967" y="4231167"/>
                    </a:lnTo>
                    <a:lnTo>
                      <a:pt x="8463480" y="3426500"/>
                    </a:lnTo>
                    <a:lnTo>
                      <a:pt x="9024093" y="3073893"/>
                    </a:lnTo>
                    <a:lnTo>
                      <a:pt x="9675138" y="2721291"/>
                    </a:lnTo>
                    <a:lnTo>
                      <a:pt x="9558580" y="2173007"/>
                    </a:lnTo>
                    <a:lnTo>
                      <a:pt x="10353296" y="1500723"/>
                    </a:lnTo>
                    <a:lnTo>
                      <a:pt x="10832530" y="1428389"/>
                    </a:lnTo>
                    <a:lnTo>
                      <a:pt x="11058585" y="1880458"/>
                    </a:lnTo>
                    <a:lnTo>
                      <a:pt x="11411229" y="2260189"/>
                    </a:lnTo>
                    <a:lnTo>
                      <a:pt x="11998974" y="2341559"/>
                    </a:lnTo>
                    <a:lnTo>
                      <a:pt x="12315449" y="3001571"/>
                    </a:lnTo>
                    <a:lnTo>
                      <a:pt x="12785642" y="2820742"/>
                    </a:lnTo>
                    <a:lnTo>
                      <a:pt x="13671776" y="3272803"/>
                    </a:lnTo>
                    <a:lnTo>
                      <a:pt x="14123886" y="2974450"/>
                    </a:lnTo>
                    <a:lnTo>
                      <a:pt x="14259509" y="2404849"/>
                    </a:lnTo>
                    <a:lnTo>
                      <a:pt x="14892468" y="1762918"/>
                    </a:lnTo>
                    <a:lnTo>
                      <a:pt x="15778605" y="1211398"/>
                    </a:lnTo>
                    <a:lnTo>
                      <a:pt x="16022739" y="1681548"/>
                    </a:lnTo>
                    <a:lnTo>
                      <a:pt x="16013694" y="2169778"/>
                    </a:lnTo>
                    <a:lnTo>
                      <a:pt x="16556232" y="2260200"/>
                    </a:lnTo>
                    <a:lnTo>
                      <a:pt x="16863663" y="1744834"/>
                    </a:lnTo>
                    <a:lnTo>
                      <a:pt x="17406193" y="1410312"/>
                    </a:lnTo>
                    <a:lnTo>
                      <a:pt x="17623203" y="867840"/>
                    </a:lnTo>
                    <a:lnTo>
                      <a:pt x="18120524" y="831675"/>
                    </a:lnTo>
                    <a:lnTo>
                      <a:pt x="18201903" y="542358"/>
                    </a:lnTo>
                    <a:lnTo>
                      <a:pt x="18744437" y="117414"/>
                    </a:lnTo>
                    <a:lnTo>
                      <a:pt x="19443290" y="0"/>
                    </a:lnTo>
                    <a:lnTo>
                      <a:pt x="19982300" y="460880"/>
                    </a:lnTo>
                    <a:lnTo>
                      <a:pt x="19530143" y="913038"/>
                    </a:lnTo>
                    <a:lnTo>
                      <a:pt x="19837609" y="1238588"/>
                    </a:lnTo>
                    <a:lnTo>
                      <a:pt x="20886614" y="1546055"/>
                    </a:lnTo>
                    <a:lnTo>
                      <a:pt x="21881359" y="1889694"/>
                    </a:lnTo>
                    <a:lnTo>
                      <a:pt x="21772837" y="2269505"/>
                    </a:lnTo>
                    <a:lnTo>
                      <a:pt x="21537712" y="2884438"/>
                    </a:lnTo>
                    <a:lnTo>
                      <a:pt x="21996067" y="2911656"/>
                    </a:lnTo>
                    <a:lnTo>
                      <a:pt x="22478203" y="2414189"/>
                    </a:lnTo>
                    <a:lnTo>
                      <a:pt x="23292084" y="2016293"/>
                    </a:lnTo>
                    <a:lnTo>
                      <a:pt x="23888932" y="1998212"/>
                    </a:lnTo>
                    <a:lnTo>
                      <a:pt x="24612383" y="1582227"/>
                    </a:lnTo>
                    <a:lnTo>
                      <a:pt x="25010275" y="695990"/>
                    </a:lnTo>
                    <a:lnTo>
                      <a:pt x="25769899" y="840685"/>
                    </a:lnTo>
                    <a:lnTo>
                      <a:pt x="26402920" y="876857"/>
                    </a:lnTo>
                    <a:lnTo>
                      <a:pt x="26240141" y="1491794"/>
                    </a:lnTo>
                    <a:lnTo>
                      <a:pt x="26554742" y="2052454"/>
                    </a:lnTo>
                    <a:lnTo>
                      <a:pt x="25679461" y="2775920"/>
                    </a:lnTo>
                    <a:lnTo>
                      <a:pt x="25751806" y="3806840"/>
                    </a:lnTo>
                    <a:lnTo>
                      <a:pt x="26157237" y="4322377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任意多边形 111"/>
              <p:cNvSpPr>
                <a:spLocks/>
              </p:cNvSpPr>
              <p:nvPr/>
            </p:nvSpPr>
            <p:spPr bwMode="auto">
              <a:xfrm>
                <a:off x="4595197" y="2461260"/>
                <a:ext cx="830131" cy="1007110"/>
              </a:xfrm>
              <a:custGeom>
                <a:avLst/>
                <a:gdLst>
                  <a:gd name="T0" fmla="*/ 0 w 2615"/>
                  <a:gd name="T1" fmla="*/ 877971 h 3172"/>
                  <a:gd name="T2" fmla="*/ 9526 w 2615"/>
                  <a:gd name="T3" fmla="*/ 982701 h 3172"/>
                  <a:gd name="T4" fmla="*/ 123826 w 2615"/>
                  <a:gd name="T5" fmla="*/ 901738 h 3172"/>
                  <a:gd name="T6" fmla="*/ 164307 w 2615"/>
                  <a:gd name="T7" fmla="*/ 1013658 h 3172"/>
                  <a:gd name="T8" fmla="*/ 45243 w 2615"/>
                  <a:gd name="T9" fmla="*/ 1070806 h 3172"/>
                  <a:gd name="T10" fmla="*/ 150019 w 2615"/>
                  <a:gd name="T11" fmla="*/ 1139863 h 3172"/>
                  <a:gd name="T12" fmla="*/ 288132 w 2615"/>
                  <a:gd name="T13" fmla="*/ 1149388 h 3172"/>
                  <a:gd name="T14" fmla="*/ 269080 w 2615"/>
                  <a:gd name="T15" fmla="*/ 1258924 h 3172"/>
                  <a:gd name="T16" fmla="*/ 178593 w 2615"/>
                  <a:gd name="T17" fmla="*/ 1282737 h 3172"/>
                  <a:gd name="T18" fmla="*/ 228600 w 2615"/>
                  <a:gd name="T19" fmla="*/ 1401799 h 3172"/>
                  <a:gd name="T20" fmla="*/ 319086 w 2615"/>
                  <a:gd name="T21" fmla="*/ 1589915 h 3172"/>
                  <a:gd name="T22" fmla="*/ 340517 w 2615"/>
                  <a:gd name="T23" fmla="*/ 1861376 h 3172"/>
                  <a:gd name="T24" fmla="*/ 269079 w 2615"/>
                  <a:gd name="T25" fmla="*/ 2001869 h 3172"/>
                  <a:gd name="T26" fmla="*/ 371473 w 2615"/>
                  <a:gd name="T27" fmla="*/ 2180463 h 3172"/>
                  <a:gd name="T28" fmla="*/ 271460 w 2615"/>
                  <a:gd name="T29" fmla="*/ 2225705 h 3172"/>
                  <a:gd name="T30" fmla="*/ 238123 w 2615"/>
                  <a:gd name="T31" fmla="*/ 2368579 h 3172"/>
                  <a:gd name="T32" fmla="*/ 334487 w 2615"/>
                  <a:gd name="T33" fmla="*/ 2484765 h 3172"/>
                  <a:gd name="T34" fmla="*/ 471485 w 2615"/>
                  <a:gd name="T35" fmla="*/ 2606703 h 3172"/>
                  <a:gd name="T36" fmla="*/ 357185 w 2615"/>
                  <a:gd name="T37" fmla="*/ 2723382 h 3172"/>
                  <a:gd name="T38" fmla="*/ 440527 w 2615"/>
                  <a:gd name="T39" fmla="*/ 2811489 h 3172"/>
                  <a:gd name="T40" fmla="*/ 769139 w 2615"/>
                  <a:gd name="T41" fmla="*/ 2906739 h 3172"/>
                  <a:gd name="T42" fmla="*/ 973926 w 2615"/>
                  <a:gd name="T43" fmla="*/ 2985319 h 3172"/>
                  <a:gd name="T44" fmla="*/ 950112 w 2615"/>
                  <a:gd name="T45" fmla="*/ 3075806 h 3172"/>
                  <a:gd name="T46" fmla="*/ 885818 w 2615"/>
                  <a:gd name="T47" fmla="*/ 3242493 h 3172"/>
                  <a:gd name="T48" fmla="*/ 1007259 w 2615"/>
                  <a:gd name="T49" fmla="*/ 3249638 h 3172"/>
                  <a:gd name="T50" fmla="*/ 1131085 w 2615"/>
                  <a:gd name="T51" fmla="*/ 3121049 h 3172"/>
                  <a:gd name="T52" fmla="*/ 1345398 w 2615"/>
                  <a:gd name="T53" fmla="*/ 3013894 h 3172"/>
                  <a:gd name="T54" fmla="*/ 1502558 w 2615"/>
                  <a:gd name="T55" fmla="*/ 3009131 h 3172"/>
                  <a:gd name="T56" fmla="*/ 1697821 w 2615"/>
                  <a:gd name="T57" fmla="*/ 2899594 h 3172"/>
                  <a:gd name="T58" fmla="*/ 1800212 w 2615"/>
                  <a:gd name="T59" fmla="*/ 2668613 h 3172"/>
                  <a:gd name="T60" fmla="*/ 2016905 w 2615"/>
                  <a:gd name="T61" fmla="*/ 2709095 h 3172"/>
                  <a:gd name="T62" fmla="*/ 2164543 w 2615"/>
                  <a:gd name="T63" fmla="*/ 2713858 h 3172"/>
                  <a:gd name="T64" fmla="*/ 2121679 w 2615"/>
                  <a:gd name="T65" fmla="*/ 2871020 h 3172"/>
                  <a:gd name="T66" fmla="*/ 2207907 w 2615"/>
                  <a:gd name="T67" fmla="*/ 3025008 h 3172"/>
                  <a:gd name="T68" fmla="*/ 2488389 w 2615"/>
                  <a:gd name="T69" fmla="*/ 3037709 h 3172"/>
                  <a:gd name="T70" fmla="*/ 2676509 w 2615"/>
                  <a:gd name="T71" fmla="*/ 2792441 h 3172"/>
                  <a:gd name="T72" fmla="*/ 2595546 w 2615"/>
                  <a:gd name="T73" fmla="*/ 2559078 h 3172"/>
                  <a:gd name="T74" fmla="*/ 2347133 w 2615"/>
                  <a:gd name="T75" fmla="*/ 2261454 h 3172"/>
                  <a:gd name="T76" fmla="*/ 2464577 w 2615"/>
                  <a:gd name="T77" fmla="*/ 2116168 h 3172"/>
                  <a:gd name="T78" fmla="*/ 2678889 w 2615"/>
                  <a:gd name="T79" fmla="*/ 1930432 h 3172"/>
                  <a:gd name="T80" fmla="*/ 2678093 w 2615"/>
                  <a:gd name="T81" fmla="*/ 1666453 h 3172"/>
                  <a:gd name="T82" fmla="*/ 2048418 w 2615"/>
                  <a:gd name="T83" fmla="*/ 889742 h 3172"/>
                  <a:gd name="T84" fmla="*/ 1796250 w 2615"/>
                  <a:gd name="T85" fmla="*/ 626836 h 3172"/>
                  <a:gd name="T86" fmla="*/ 1502649 w 2615"/>
                  <a:gd name="T87" fmla="*/ 460378 h 3172"/>
                  <a:gd name="T88" fmla="*/ 1364578 w 2615"/>
                  <a:gd name="T89" fmla="*/ 395289 h 3172"/>
                  <a:gd name="T90" fmla="*/ 1264594 w 2615"/>
                  <a:gd name="T91" fmla="*/ 266701 h 3172"/>
                  <a:gd name="T92" fmla="*/ 1435995 w 2615"/>
                  <a:gd name="T93" fmla="*/ 190501 h 3172"/>
                  <a:gd name="T94" fmla="*/ 1469322 w 2615"/>
                  <a:gd name="T95" fmla="*/ 0 h 3172"/>
                  <a:gd name="T96" fmla="*/ 1231267 w 2615"/>
                  <a:gd name="T97" fmla="*/ 104775 h 3172"/>
                  <a:gd name="T98" fmla="*/ 1144255 w 2615"/>
                  <a:gd name="T99" fmla="*/ 92908 h 3172"/>
                  <a:gd name="T100" fmla="*/ 1102720 w 2615"/>
                  <a:gd name="T101" fmla="*/ 257179 h 3172"/>
                  <a:gd name="T102" fmla="*/ 888470 w 2615"/>
                  <a:gd name="T103" fmla="*/ 357191 h 3172"/>
                  <a:gd name="T104" fmla="*/ 755159 w 2615"/>
                  <a:gd name="T105" fmla="*/ 528641 h 3172"/>
                  <a:gd name="T106" fmla="*/ 531389 w 2615"/>
                  <a:gd name="T107" fmla="*/ 623889 h 3172"/>
                  <a:gd name="T108" fmla="*/ 459972 w 2615"/>
                  <a:gd name="T109" fmla="*/ 766766 h 3172"/>
                  <a:gd name="T110" fmla="*/ 264769 w 2615"/>
                  <a:gd name="T111" fmla="*/ 728663 h 3172"/>
                  <a:gd name="T112" fmla="*/ 0 w 2615"/>
                  <a:gd name="T113" fmla="*/ 877971 h 31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615" h="3172">
                    <a:moveTo>
                      <a:pt x="0" y="858"/>
                    </a:moveTo>
                    <a:lnTo>
                      <a:pt x="7" y="955"/>
                    </a:lnTo>
                    <a:lnTo>
                      <a:pt x="119" y="880"/>
                    </a:lnTo>
                    <a:lnTo>
                      <a:pt x="160" y="990"/>
                    </a:lnTo>
                    <a:lnTo>
                      <a:pt x="44" y="1046"/>
                    </a:lnTo>
                    <a:lnTo>
                      <a:pt x="146" y="1114"/>
                    </a:lnTo>
                    <a:lnTo>
                      <a:pt x="281" y="1123"/>
                    </a:lnTo>
                    <a:lnTo>
                      <a:pt x="263" y="1230"/>
                    </a:lnTo>
                    <a:lnTo>
                      <a:pt x="174" y="1253"/>
                    </a:lnTo>
                    <a:lnTo>
                      <a:pt x="223" y="1370"/>
                    </a:lnTo>
                    <a:lnTo>
                      <a:pt x="312" y="1553"/>
                    </a:lnTo>
                    <a:lnTo>
                      <a:pt x="333" y="1819"/>
                    </a:lnTo>
                    <a:lnTo>
                      <a:pt x="263" y="1956"/>
                    </a:lnTo>
                    <a:lnTo>
                      <a:pt x="363" y="2130"/>
                    </a:lnTo>
                    <a:lnTo>
                      <a:pt x="265" y="2175"/>
                    </a:lnTo>
                    <a:lnTo>
                      <a:pt x="233" y="2314"/>
                    </a:lnTo>
                    <a:lnTo>
                      <a:pt x="327" y="2428"/>
                    </a:lnTo>
                    <a:lnTo>
                      <a:pt x="460" y="2547"/>
                    </a:lnTo>
                    <a:lnTo>
                      <a:pt x="349" y="2661"/>
                    </a:lnTo>
                    <a:lnTo>
                      <a:pt x="430" y="2747"/>
                    </a:lnTo>
                    <a:lnTo>
                      <a:pt x="751" y="2840"/>
                    </a:lnTo>
                    <a:lnTo>
                      <a:pt x="952" y="2913"/>
                    </a:lnTo>
                    <a:lnTo>
                      <a:pt x="922" y="3013"/>
                    </a:lnTo>
                    <a:lnTo>
                      <a:pt x="863" y="3165"/>
                    </a:lnTo>
                    <a:lnTo>
                      <a:pt x="977" y="3172"/>
                    </a:lnTo>
                    <a:lnTo>
                      <a:pt x="1105" y="3049"/>
                    </a:lnTo>
                    <a:lnTo>
                      <a:pt x="1314" y="2945"/>
                    </a:lnTo>
                    <a:lnTo>
                      <a:pt x="1467" y="2940"/>
                    </a:lnTo>
                    <a:lnTo>
                      <a:pt x="1651" y="2835"/>
                    </a:lnTo>
                    <a:lnTo>
                      <a:pt x="1756" y="2602"/>
                    </a:lnTo>
                    <a:lnTo>
                      <a:pt x="1948" y="2641"/>
                    </a:lnTo>
                    <a:lnTo>
                      <a:pt x="2114" y="2652"/>
                    </a:lnTo>
                    <a:lnTo>
                      <a:pt x="2072" y="2805"/>
                    </a:lnTo>
                    <a:lnTo>
                      <a:pt x="2156" y="2956"/>
                    </a:lnTo>
                    <a:lnTo>
                      <a:pt x="2430" y="2968"/>
                    </a:lnTo>
                    <a:lnTo>
                      <a:pt x="2614" y="2728"/>
                    </a:lnTo>
                    <a:lnTo>
                      <a:pt x="2535" y="2500"/>
                    </a:lnTo>
                    <a:lnTo>
                      <a:pt x="2292" y="2210"/>
                    </a:lnTo>
                    <a:lnTo>
                      <a:pt x="2407" y="2068"/>
                    </a:lnTo>
                    <a:lnTo>
                      <a:pt x="2609" y="1891"/>
                    </a:lnTo>
                    <a:lnTo>
                      <a:pt x="2615" y="1628"/>
                    </a:lnTo>
                    <a:lnTo>
                      <a:pt x="2000" y="869"/>
                    </a:lnTo>
                    <a:lnTo>
                      <a:pt x="1754" y="612"/>
                    </a:lnTo>
                    <a:lnTo>
                      <a:pt x="1467" y="450"/>
                    </a:lnTo>
                    <a:lnTo>
                      <a:pt x="1333" y="386"/>
                    </a:lnTo>
                    <a:lnTo>
                      <a:pt x="1235" y="261"/>
                    </a:lnTo>
                    <a:lnTo>
                      <a:pt x="1402" y="186"/>
                    </a:lnTo>
                    <a:lnTo>
                      <a:pt x="1435" y="0"/>
                    </a:lnTo>
                    <a:lnTo>
                      <a:pt x="1207" y="97"/>
                    </a:lnTo>
                    <a:lnTo>
                      <a:pt x="1123" y="94"/>
                    </a:lnTo>
                    <a:lnTo>
                      <a:pt x="1077" y="251"/>
                    </a:lnTo>
                    <a:lnTo>
                      <a:pt x="868" y="349"/>
                    </a:lnTo>
                    <a:lnTo>
                      <a:pt x="737" y="516"/>
                    </a:lnTo>
                    <a:lnTo>
                      <a:pt x="519" y="610"/>
                    </a:lnTo>
                    <a:lnTo>
                      <a:pt x="449" y="749"/>
                    </a:lnTo>
                    <a:lnTo>
                      <a:pt x="259" y="712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任意多边形 112"/>
              <p:cNvSpPr>
                <a:spLocks/>
              </p:cNvSpPr>
              <p:nvPr/>
            </p:nvSpPr>
            <p:spPr bwMode="auto">
              <a:xfrm>
                <a:off x="4082516" y="4405630"/>
                <a:ext cx="1070440" cy="855980"/>
              </a:xfrm>
              <a:custGeom>
                <a:avLst/>
                <a:gdLst>
                  <a:gd name="T0" fmla="*/ 215558 w 13103724"/>
                  <a:gd name="T1" fmla="*/ 1849899 h 10479261"/>
                  <a:gd name="T2" fmla="*/ 264663 w 13103724"/>
                  <a:gd name="T3" fmla="*/ 2011576 h 10479261"/>
                  <a:gd name="T4" fmla="*/ 339518 w 13103724"/>
                  <a:gd name="T5" fmla="*/ 2103213 h 10479261"/>
                  <a:gd name="T6" fmla="*/ 499210 w 13103724"/>
                  <a:gd name="T7" fmla="*/ 2104344 h 10479261"/>
                  <a:gd name="T8" fmla="*/ 617617 w 13103724"/>
                  <a:gd name="T9" fmla="*/ 2307580 h 10479261"/>
                  <a:gd name="T10" fmla="*/ 633269 w 13103724"/>
                  <a:gd name="T11" fmla="*/ 2513082 h 10479261"/>
                  <a:gd name="T12" fmla="*/ 773543 w 13103724"/>
                  <a:gd name="T13" fmla="*/ 2644339 h 10479261"/>
                  <a:gd name="T14" fmla="*/ 1027507 w 13103724"/>
                  <a:gd name="T15" fmla="*/ 2759865 h 10479261"/>
                  <a:gd name="T16" fmla="*/ 1051685 w 13103724"/>
                  <a:gd name="T17" fmla="*/ 2610750 h 10479261"/>
                  <a:gd name="T18" fmla="*/ 1166964 w 13103724"/>
                  <a:gd name="T19" fmla="*/ 2547876 h 10479261"/>
                  <a:gd name="T20" fmla="*/ 1146003 w 13103724"/>
                  <a:gd name="T21" fmla="*/ 2436415 h 10479261"/>
                  <a:gd name="T22" fmla="*/ 1506126 w 13103724"/>
                  <a:gd name="T23" fmla="*/ 2365920 h 10479261"/>
                  <a:gd name="T24" fmla="*/ 1740489 w 13103724"/>
                  <a:gd name="T25" fmla="*/ 2396405 h 10479261"/>
                  <a:gd name="T26" fmla="*/ 1973903 w 13103724"/>
                  <a:gd name="T27" fmla="*/ 2426890 h 10479261"/>
                  <a:gd name="T28" fmla="*/ 2112996 w 13103724"/>
                  <a:gd name="T29" fmla="*/ 2515488 h 10479261"/>
                  <a:gd name="T30" fmla="*/ 2225144 w 13103724"/>
                  <a:gd name="T31" fmla="*/ 2500704 h 10479261"/>
                  <a:gd name="T32" fmla="*/ 2314968 w 13103724"/>
                  <a:gd name="T33" fmla="*/ 2588842 h 10479261"/>
                  <a:gd name="T34" fmla="*/ 2423577 w 13103724"/>
                  <a:gd name="T35" fmla="*/ 2555498 h 10479261"/>
                  <a:gd name="T36" fmla="*/ 2370225 w 13103724"/>
                  <a:gd name="T37" fmla="*/ 2466900 h 10479261"/>
                  <a:gd name="T38" fmla="*/ 2377846 w 13103724"/>
                  <a:gd name="T39" fmla="*/ 2324955 h 10479261"/>
                  <a:gd name="T40" fmla="*/ 2454063 w 13103724"/>
                  <a:gd name="T41" fmla="*/ 2147761 h 10479261"/>
                  <a:gd name="T42" fmla="*/ 2550287 w 13103724"/>
                  <a:gd name="T43" fmla="*/ 2046780 h 10479261"/>
                  <a:gd name="T44" fmla="*/ 2727489 w 13103724"/>
                  <a:gd name="T45" fmla="*/ 1942940 h 10479261"/>
                  <a:gd name="T46" fmla="*/ 2885636 w 13103724"/>
                  <a:gd name="T47" fmla="*/ 2026775 h 10479261"/>
                  <a:gd name="T48" fmla="*/ 3164778 w 13103724"/>
                  <a:gd name="T49" fmla="*/ 2145856 h 10479261"/>
                  <a:gd name="T50" fmla="*/ 3450477 w 13103724"/>
                  <a:gd name="T51" fmla="*/ 2203796 h 10479261"/>
                  <a:gd name="T52" fmla="*/ 3451225 w 13103724"/>
                  <a:gd name="T53" fmla="*/ 1928333 h 10479261"/>
                  <a:gd name="T54" fmla="*/ 3260683 w 13103724"/>
                  <a:gd name="T55" fmla="*/ 1567910 h 10479261"/>
                  <a:gd name="T56" fmla="*/ 3182087 w 13103724"/>
                  <a:gd name="T57" fmla="*/ 1211289 h 10479261"/>
                  <a:gd name="T58" fmla="*/ 2804975 w 13103724"/>
                  <a:gd name="T59" fmla="*/ 1066182 h 10479261"/>
                  <a:gd name="T60" fmla="*/ 2749400 w 13103724"/>
                  <a:gd name="T61" fmla="*/ 853422 h 10479261"/>
                  <a:gd name="T62" fmla="*/ 2511225 w 13103724"/>
                  <a:gd name="T63" fmla="*/ 615257 h 10479261"/>
                  <a:gd name="T64" fmla="*/ 2442947 w 13103724"/>
                  <a:gd name="T65" fmla="*/ 336606 h 10479261"/>
                  <a:gd name="T66" fmla="*/ 2352490 w 13103724"/>
                  <a:gd name="T67" fmla="*/ 0 h 10479261"/>
                  <a:gd name="T68" fmla="*/ 420012 w 13103724"/>
                  <a:gd name="T69" fmla="*/ 146051 h 10479261"/>
                  <a:gd name="T70" fmla="*/ 0 w 13103724"/>
                  <a:gd name="T71" fmla="*/ 165957 h 10479261"/>
                  <a:gd name="T72" fmla="*/ 420954 w 13103724"/>
                  <a:gd name="T73" fmla="*/ 1212935 h 10479261"/>
                  <a:gd name="T74" fmla="*/ 391919 w 13103724"/>
                  <a:gd name="T75" fmla="*/ 1419571 h 10479261"/>
                  <a:gd name="T76" fmla="*/ 331583 w 13103724"/>
                  <a:gd name="T77" fmla="*/ 1649571 h 10479261"/>
                  <a:gd name="T78" fmla="*/ 215558 w 13103724"/>
                  <a:gd name="T79" fmla="*/ 1849899 h 104792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03724" h="10479261">
                    <a:moveTo>
                      <a:pt x="818438" y="7024103"/>
                    </a:moveTo>
                    <a:lnTo>
                      <a:pt x="1004880" y="7637995"/>
                    </a:lnTo>
                    <a:lnTo>
                      <a:pt x="1289094" y="7985936"/>
                    </a:lnTo>
                    <a:lnTo>
                      <a:pt x="1895417" y="7990235"/>
                    </a:lnTo>
                    <a:lnTo>
                      <a:pt x="2344988" y="8761920"/>
                    </a:lnTo>
                    <a:lnTo>
                      <a:pt x="2404414" y="9542218"/>
                    </a:lnTo>
                    <a:lnTo>
                      <a:pt x="2937013" y="10040601"/>
                    </a:lnTo>
                    <a:lnTo>
                      <a:pt x="3901270" y="10479261"/>
                    </a:lnTo>
                    <a:lnTo>
                      <a:pt x="3993071" y="9913071"/>
                    </a:lnTo>
                    <a:lnTo>
                      <a:pt x="4430767" y="9674335"/>
                    </a:lnTo>
                    <a:lnTo>
                      <a:pt x="4351183" y="9251116"/>
                    </a:lnTo>
                    <a:lnTo>
                      <a:pt x="5718509" y="8983442"/>
                    </a:lnTo>
                    <a:lnTo>
                      <a:pt x="6608347" y="9099194"/>
                    </a:lnTo>
                    <a:lnTo>
                      <a:pt x="7494577" y="9214947"/>
                    </a:lnTo>
                    <a:lnTo>
                      <a:pt x="8022695" y="9551352"/>
                    </a:lnTo>
                    <a:lnTo>
                      <a:pt x="8448500" y="9495222"/>
                    </a:lnTo>
                    <a:lnTo>
                      <a:pt x="8789549" y="9829880"/>
                    </a:lnTo>
                    <a:lnTo>
                      <a:pt x="9201915" y="9703273"/>
                    </a:lnTo>
                    <a:lnTo>
                      <a:pt x="8999347" y="9366869"/>
                    </a:lnTo>
                    <a:lnTo>
                      <a:pt x="9028285" y="8827897"/>
                    </a:lnTo>
                    <a:lnTo>
                      <a:pt x="9317667" y="8155088"/>
                    </a:lnTo>
                    <a:lnTo>
                      <a:pt x="9683010" y="7771661"/>
                    </a:lnTo>
                    <a:lnTo>
                      <a:pt x="10355819" y="7377380"/>
                    </a:lnTo>
                    <a:lnTo>
                      <a:pt x="10956275" y="7695700"/>
                    </a:lnTo>
                    <a:lnTo>
                      <a:pt x="12016134" y="8147857"/>
                    </a:lnTo>
                    <a:lnTo>
                      <a:pt x="13100884" y="8367852"/>
                    </a:lnTo>
                    <a:cubicBezTo>
                      <a:pt x="13101831" y="8019208"/>
                      <a:pt x="13102777" y="7670563"/>
                      <a:pt x="13103724" y="7321919"/>
                    </a:cubicBezTo>
                    <a:lnTo>
                      <a:pt x="12380269" y="5953386"/>
                    </a:lnTo>
                    <a:lnTo>
                      <a:pt x="12081849" y="4599284"/>
                    </a:lnTo>
                    <a:lnTo>
                      <a:pt x="10650016" y="4048312"/>
                    </a:lnTo>
                    <a:lnTo>
                      <a:pt x="10439011" y="3240458"/>
                    </a:lnTo>
                    <a:lnTo>
                      <a:pt x="9534696" y="2336143"/>
                    </a:lnTo>
                    <a:lnTo>
                      <a:pt x="9275460" y="1278099"/>
                    </a:lnTo>
                    <a:lnTo>
                      <a:pt x="8932015" y="0"/>
                    </a:lnTo>
                    <a:lnTo>
                      <a:pt x="1594715" y="554558"/>
                    </a:lnTo>
                    <a:lnTo>
                      <a:pt x="0" y="630142"/>
                    </a:lnTo>
                    <a:lnTo>
                      <a:pt x="1598292" y="4605539"/>
                    </a:lnTo>
                    <a:lnTo>
                      <a:pt x="1488049" y="5390136"/>
                    </a:lnTo>
                    <a:lnTo>
                      <a:pt x="1258963" y="6263454"/>
                    </a:lnTo>
                    <a:lnTo>
                      <a:pt x="818438" y="7024103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任意多边形 113"/>
              <p:cNvSpPr>
                <a:spLocks/>
              </p:cNvSpPr>
              <p:nvPr/>
            </p:nvSpPr>
            <p:spPr bwMode="auto">
              <a:xfrm>
                <a:off x="3578406" y="4457383"/>
                <a:ext cx="830765" cy="1209993"/>
              </a:xfrm>
              <a:custGeom>
                <a:avLst/>
                <a:gdLst>
                  <a:gd name="T0" fmla="*/ 1841986 w 10172266"/>
                  <a:gd name="T1" fmla="*/ 1683352 h 14815417"/>
                  <a:gd name="T2" fmla="*/ 1891073 w 10172266"/>
                  <a:gd name="T3" fmla="*/ 1844973 h 14815417"/>
                  <a:gd name="T4" fmla="*/ 1965899 w 10172266"/>
                  <a:gd name="T5" fmla="*/ 1936575 h 14815417"/>
                  <a:gd name="T6" fmla="*/ 2125529 w 10172266"/>
                  <a:gd name="T7" fmla="*/ 1937708 h 14815417"/>
                  <a:gd name="T8" fmla="*/ 2243890 w 10172266"/>
                  <a:gd name="T9" fmla="*/ 2140870 h 14815417"/>
                  <a:gd name="T10" fmla="*/ 2259535 w 10172266"/>
                  <a:gd name="T11" fmla="*/ 2346301 h 14815417"/>
                  <a:gd name="T12" fmla="*/ 2399756 w 10172266"/>
                  <a:gd name="T13" fmla="*/ 2477512 h 14815417"/>
                  <a:gd name="T14" fmla="*/ 2653621 w 10172266"/>
                  <a:gd name="T15" fmla="*/ 2592998 h 14815417"/>
                  <a:gd name="T16" fmla="*/ 2678112 w 10172266"/>
                  <a:gd name="T17" fmla="*/ 2693443 h 14815417"/>
                  <a:gd name="T18" fmla="*/ 2565419 w 10172266"/>
                  <a:gd name="T19" fmla="*/ 2728360 h 14815417"/>
                  <a:gd name="T20" fmla="*/ 2479707 w 10172266"/>
                  <a:gd name="T21" fmla="*/ 2874385 h 14815417"/>
                  <a:gd name="T22" fmla="*/ 2355905 w 10172266"/>
                  <a:gd name="T23" fmla="*/ 2798198 h 14815417"/>
                  <a:gd name="T24" fmla="*/ 2194007 w 10172266"/>
                  <a:gd name="T25" fmla="*/ 3021994 h 14815417"/>
                  <a:gd name="T26" fmla="*/ 1917831 w 10172266"/>
                  <a:gd name="T27" fmla="*/ 3136271 h 14815417"/>
                  <a:gd name="T28" fmla="*/ 1746412 w 10172266"/>
                  <a:gd name="T29" fmla="*/ 3312451 h 14815417"/>
                  <a:gd name="T30" fmla="*/ 1427378 w 10172266"/>
                  <a:gd name="T31" fmla="*/ 3664810 h 14815417"/>
                  <a:gd name="T32" fmla="*/ 1451188 w 10172266"/>
                  <a:gd name="T33" fmla="*/ 3850512 h 14815417"/>
                  <a:gd name="T34" fmla="*/ 1243325 w 10172266"/>
                  <a:gd name="T35" fmla="*/ 3900487 h 14815417"/>
                  <a:gd name="T36" fmla="*/ 1103584 w 10172266"/>
                  <a:gd name="T37" fmla="*/ 3764805 h 14815417"/>
                  <a:gd name="T38" fmla="*/ 1203582 w 10172266"/>
                  <a:gd name="T39" fmla="*/ 3588625 h 14815417"/>
                  <a:gd name="T40" fmla="*/ 998830 w 10172266"/>
                  <a:gd name="T41" fmla="*/ 3464824 h 14815417"/>
                  <a:gd name="T42" fmla="*/ 379810 w 10172266"/>
                  <a:gd name="T43" fmla="*/ 3493399 h 14815417"/>
                  <a:gd name="T44" fmla="*/ 256009 w 10172266"/>
                  <a:gd name="T45" fmla="*/ 2874383 h 14815417"/>
                  <a:gd name="T46" fmla="*/ 0 w 10172266"/>
                  <a:gd name="T47" fmla="*/ 2870986 h 14815417"/>
                  <a:gd name="T48" fmla="*/ 21025 w 10172266"/>
                  <a:gd name="T49" fmla="*/ 2662512 h 14815417"/>
                  <a:gd name="T50" fmla="*/ 189345 w 10172266"/>
                  <a:gd name="T51" fmla="*/ 2512504 h 14815417"/>
                  <a:gd name="T52" fmla="*/ 379813 w 10172266"/>
                  <a:gd name="T53" fmla="*/ 2369657 h 14815417"/>
                  <a:gd name="T54" fmla="*/ 598850 w 10172266"/>
                  <a:gd name="T55" fmla="*/ 2217285 h 14815417"/>
                  <a:gd name="T56" fmla="*/ 770270 w 10172266"/>
                  <a:gd name="T57" fmla="*/ 2164907 h 14815417"/>
                  <a:gd name="T58" fmla="*/ 967152 w 10172266"/>
                  <a:gd name="T59" fmla="*/ 2010141 h 14815417"/>
                  <a:gd name="T60" fmla="*/ 865501 w 10172266"/>
                  <a:gd name="T61" fmla="*/ 1864925 h 14815417"/>
                  <a:gd name="T62" fmla="*/ 1046447 w 10172266"/>
                  <a:gd name="T63" fmla="*/ 1669700 h 14815417"/>
                  <a:gd name="T64" fmla="*/ 1003590 w 10172266"/>
                  <a:gd name="T65" fmla="*/ 1550660 h 14815417"/>
                  <a:gd name="T66" fmla="*/ 1070254 w 10172266"/>
                  <a:gd name="T67" fmla="*/ 1379243 h 14815417"/>
                  <a:gd name="T68" fmla="*/ 832169 w 10172266"/>
                  <a:gd name="T69" fmla="*/ 1160207 h 14815417"/>
                  <a:gd name="T70" fmla="*/ 813123 w 10172266"/>
                  <a:gd name="T71" fmla="*/ 712616 h 14815417"/>
                  <a:gd name="T72" fmla="*/ 675034 w 10172266"/>
                  <a:gd name="T73" fmla="*/ 455490 h 14815417"/>
                  <a:gd name="T74" fmla="*/ 703605 w 10172266"/>
                  <a:gd name="T75" fmla="*/ 322166 h 14815417"/>
                  <a:gd name="T76" fmla="*/ 732174 w 10172266"/>
                  <a:gd name="T77" fmla="*/ 40437 h 14815417"/>
                  <a:gd name="T78" fmla="*/ 1626512 w 10172266"/>
                  <a:gd name="T79" fmla="*/ 0 h 14815417"/>
                  <a:gd name="T80" fmla="*/ 2047304 w 10172266"/>
                  <a:gd name="T81" fmla="*/ 1046611 h 14815417"/>
                  <a:gd name="T82" fmla="*/ 2018279 w 10172266"/>
                  <a:gd name="T83" fmla="*/ 1253174 h 14815417"/>
                  <a:gd name="T84" fmla="*/ 1957966 w 10172266"/>
                  <a:gd name="T85" fmla="*/ 1483095 h 14815417"/>
                  <a:gd name="T86" fmla="*/ 1841986 w 10172266"/>
                  <a:gd name="T87" fmla="*/ 1683352 h 148154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72266" h="14815417">
                    <a:moveTo>
                      <a:pt x="6996414" y="6393961"/>
                    </a:moveTo>
                    <a:lnTo>
                      <a:pt x="7182856" y="7007853"/>
                    </a:lnTo>
                    <a:lnTo>
                      <a:pt x="7467070" y="7355794"/>
                    </a:lnTo>
                    <a:lnTo>
                      <a:pt x="8073393" y="7360093"/>
                    </a:lnTo>
                    <a:lnTo>
                      <a:pt x="8522964" y="8131778"/>
                    </a:lnTo>
                    <a:lnTo>
                      <a:pt x="8582390" y="8912076"/>
                    </a:lnTo>
                    <a:lnTo>
                      <a:pt x="9114989" y="9410459"/>
                    </a:lnTo>
                    <a:lnTo>
                      <a:pt x="10079246" y="9849119"/>
                    </a:lnTo>
                    <a:lnTo>
                      <a:pt x="10172266" y="10230640"/>
                    </a:lnTo>
                    <a:lnTo>
                      <a:pt x="9744224" y="10363269"/>
                    </a:lnTo>
                    <a:lnTo>
                      <a:pt x="9418669" y="10917922"/>
                    </a:lnTo>
                    <a:lnTo>
                      <a:pt x="8948428" y="10628536"/>
                    </a:lnTo>
                    <a:lnTo>
                      <a:pt x="8333495" y="11478594"/>
                    </a:lnTo>
                    <a:lnTo>
                      <a:pt x="7284493" y="11912659"/>
                    </a:lnTo>
                    <a:lnTo>
                      <a:pt x="6633392" y="12581849"/>
                    </a:lnTo>
                    <a:lnTo>
                      <a:pt x="5421607" y="13920232"/>
                    </a:lnTo>
                    <a:lnTo>
                      <a:pt x="5512045" y="14625598"/>
                    </a:lnTo>
                    <a:lnTo>
                      <a:pt x="4722518" y="14815417"/>
                    </a:lnTo>
                    <a:lnTo>
                      <a:pt x="4191742" y="14300055"/>
                    </a:lnTo>
                    <a:lnTo>
                      <a:pt x="4571561" y="13630861"/>
                    </a:lnTo>
                    <a:lnTo>
                      <a:pt x="3793853" y="13160620"/>
                    </a:lnTo>
                    <a:lnTo>
                      <a:pt x="1442633" y="13269153"/>
                    </a:lnTo>
                    <a:lnTo>
                      <a:pt x="972399" y="10917914"/>
                    </a:lnTo>
                    <a:lnTo>
                      <a:pt x="0" y="10905013"/>
                    </a:lnTo>
                    <a:lnTo>
                      <a:pt x="79861" y="10113155"/>
                    </a:lnTo>
                    <a:lnTo>
                      <a:pt x="719190" y="9543373"/>
                    </a:lnTo>
                    <a:lnTo>
                      <a:pt x="1442641" y="9000786"/>
                    </a:lnTo>
                    <a:lnTo>
                      <a:pt x="2274610" y="8422026"/>
                    </a:lnTo>
                    <a:lnTo>
                      <a:pt x="2925715" y="8223078"/>
                    </a:lnTo>
                    <a:lnTo>
                      <a:pt x="3673532" y="7635222"/>
                    </a:lnTo>
                    <a:lnTo>
                      <a:pt x="3287431" y="7083642"/>
                    </a:lnTo>
                    <a:lnTo>
                      <a:pt x="3974717" y="6342107"/>
                    </a:lnTo>
                    <a:lnTo>
                      <a:pt x="3811934" y="5889950"/>
                    </a:lnTo>
                    <a:lnTo>
                      <a:pt x="4065143" y="5238848"/>
                    </a:lnTo>
                    <a:lnTo>
                      <a:pt x="3160825" y="4406875"/>
                    </a:lnTo>
                    <a:lnTo>
                      <a:pt x="3088483" y="2706765"/>
                    </a:lnTo>
                    <a:lnTo>
                      <a:pt x="2563980" y="1730112"/>
                    </a:lnTo>
                    <a:lnTo>
                      <a:pt x="2672502" y="1223698"/>
                    </a:lnTo>
                    <a:lnTo>
                      <a:pt x="2781017" y="153593"/>
                    </a:lnTo>
                    <a:lnTo>
                      <a:pt x="6177976" y="0"/>
                    </a:lnTo>
                    <a:lnTo>
                      <a:pt x="7776268" y="3975397"/>
                    </a:lnTo>
                    <a:lnTo>
                      <a:pt x="7666025" y="4759994"/>
                    </a:lnTo>
                    <a:lnTo>
                      <a:pt x="7436939" y="5633312"/>
                    </a:lnTo>
                    <a:lnTo>
                      <a:pt x="6996414" y="6393961"/>
                    </a:lnTo>
                    <a:close/>
                  </a:path>
                </a:pathLst>
              </a:custGeom>
              <a:solidFill>
                <a:srgbClr val="7030A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5" name="任意多边形 114"/>
              <p:cNvSpPr>
                <a:spLocks/>
              </p:cNvSpPr>
              <p:nvPr/>
            </p:nvSpPr>
            <p:spPr bwMode="auto">
              <a:xfrm>
                <a:off x="4812333" y="4036060"/>
                <a:ext cx="1400587" cy="1052195"/>
              </a:xfrm>
              <a:custGeom>
                <a:avLst/>
                <a:gdLst/>
                <a:ahLst/>
                <a:cxnLst/>
                <a:rect l="0" t="0" r="r" b="b"/>
                <a:pathLst>
                  <a:path w="17157070" h="12886678">
                    <a:moveTo>
                      <a:pt x="0" y="4521645"/>
                    </a:moveTo>
                    <a:lnTo>
                      <a:pt x="613837" y="6900003"/>
                    </a:lnTo>
                    <a:lnTo>
                      <a:pt x="1518338" y="7768153"/>
                    </a:lnTo>
                    <a:lnTo>
                      <a:pt x="1735898" y="8600077"/>
                    </a:lnTo>
                    <a:lnTo>
                      <a:pt x="3137400" y="9124637"/>
                    </a:lnTo>
                    <a:lnTo>
                      <a:pt x="3453963" y="10481128"/>
                    </a:lnTo>
                    <a:lnTo>
                      <a:pt x="4168520" y="11855697"/>
                    </a:lnTo>
                    <a:lnTo>
                      <a:pt x="4162343" y="12886678"/>
                    </a:lnTo>
                    <a:lnTo>
                      <a:pt x="4605215" y="12802514"/>
                    </a:lnTo>
                    <a:lnTo>
                      <a:pt x="4840336" y="12513132"/>
                    </a:lnTo>
                    <a:lnTo>
                      <a:pt x="6070201" y="12531224"/>
                    </a:lnTo>
                    <a:lnTo>
                      <a:pt x="6884082" y="11934372"/>
                    </a:lnTo>
                    <a:lnTo>
                      <a:pt x="7716051" y="12259931"/>
                    </a:lnTo>
                    <a:lnTo>
                      <a:pt x="8584189" y="12060979"/>
                    </a:lnTo>
                    <a:lnTo>
                      <a:pt x="9289552" y="12259931"/>
                    </a:lnTo>
                    <a:lnTo>
                      <a:pt x="10139605" y="11862031"/>
                    </a:lnTo>
                    <a:lnTo>
                      <a:pt x="10664108" y="12079067"/>
                    </a:lnTo>
                    <a:lnTo>
                      <a:pt x="11387555" y="11988637"/>
                    </a:lnTo>
                    <a:lnTo>
                      <a:pt x="11966315" y="12712092"/>
                    </a:lnTo>
                    <a:lnTo>
                      <a:pt x="12942975" y="12476963"/>
                    </a:lnTo>
                    <a:lnTo>
                      <a:pt x="13575992" y="12874863"/>
                    </a:lnTo>
                    <a:lnTo>
                      <a:pt x="13973888" y="12784430"/>
                    </a:lnTo>
                    <a:lnTo>
                      <a:pt x="14028146" y="12241839"/>
                    </a:lnTo>
                    <a:lnTo>
                      <a:pt x="13594073" y="12187582"/>
                    </a:lnTo>
                    <a:lnTo>
                      <a:pt x="13612161" y="11500303"/>
                    </a:lnTo>
                    <a:lnTo>
                      <a:pt x="14190925" y="11355616"/>
                    </a:lnTo>
                    <a:lnTo>
                      <a:pt x="13865366" y="10885371"/>
                    </a:lnTo>
                    <a:lnTo>
                      <a:pt x="14136664" y="10487475"/>
                    </a:lnTo>
                    <a:lnTo>
                      <a:pt x="14703435" y="10514571"/>
                    </a:lnTo>
                    <a:lnTo>
                      <a:pt x="14661163" y="10342787"/>
                    </a:lnTo>
                    <a:lnTo>
                      <a:pt x="14335608" y="10180012"/>
                    </a:lnTo>
                    <a:lnTo>
                      <a:pt x="14498387" y="9601248"/>
                    </a:lnTo>
                    <a:lnTo>
                      <a:pt x="13847278" y="8696934"/>
                    </a:lnTo>
                    <a:lnTo>
                      <a:pt x="13340864" y="7991571"/>
                    </a:lnTo>
                    <a:lnTo>
                      <a:pt x="13123831" y="6906393"/>
                    </a:lnTo>
                    <a:lnTo>
                      <a:pt x="13232349" y="6219119"/>
                    </a:lnTo>
                    <a:lnTo>
                      <a:pt x="12273778" y="6252280"/>
                    </a:lnTo>
                    <a:lnTo>
                      <a:pt x="12201432" y="5854380"/>
                    </a:lnTo>
                    <a:lnTo>
                      <a:pt x="12508887" y="5350985"/>
                    </a:lnTo>
                    <a:lnTo>
                      <a:pt x="13774933" y="4573269"/>
                    </a:lnTo>
                    <a:lnTo>
                      <a:pt x="15294184" y="4066854"/>
                    </a:lnTo>
                    <a:lnTo>
                      <a:pt x="15746333" y="4392409"/>
                    </a:lnTo>
                    <a:lnTo>
                      <a:pt x="16578306" y="4103027"/>
                    </a:lnTo>
                    <a:lnTo>
                      <a:pt x="17084732" y="4500935"/>
                    </a:lnTo>
                    <a:lnTo>
                      <a:pt x="17157070" y="3560444"/>
                    </a:lnTo>
                    <a:lnTo>
                      <a:pt x="16433615" y="3470014"/>
                    </a:lnTo>
                    <a:lnTo>
                      <a:pt x="16415865" y="2853862"/>
                    </a:lnTo>
                    <a:lnTo>
                      <a:pt x="15963191" y="2993318"/>
                    </a:lnTo>
                    <a:lnTo>
                      <a:pt x="14923009" y="1763435"/>
                    </a:lnTo>
                    <a:lnTo>
                      <a:pt x="14244644" y="325540"/>
                    </a:lnTo>
                    <a:lnTo>
                      <a:pt x="13367278" y="614945"/>
                    </a:lnTo>
                    <a:lnTo>
                      <a:pt x="12218563" y="623988"/>
                    </a:lnTo>
                    <a:lnTo>
                      <a:pt x="11323109" y="36169"/>
                    </a:lnTo>
                    <a:lnTo>
                      <a:pt x="10780410" y="488337"/>
                    </a:lnTo>
                    <a:lnTo>
                      <a:pt x="10038717" y="687288"/>
                    </a:lnTo>
                    <a:lnTo>
                      <a:pt x="9622651" y="81389"/>
                    </a:lnTo>
                    <a:lnTo>
                      <a:pt x="8672925" y="280344"/>
                    </a:lnTo>
                    <a:lnTo>
                      <a:pt x="7759379" y="0"/>
                    </a:lnTo>
                    <a:lnTo>
                      <a:pt x="6729494" y="443189"/>
                    </a:lnTo>
                    <a:lnTo>
                      <a:pt x="6493079" y="1012843"/>
                    </a:lnTo>
                    <a:lnTo>
                      <a:pt x="6710175" y="2161345"/>
                    </a:lnTo>
                    <a:lnTo>
                      <a:pt x="5290099" y="2134207"/>
                    </a:lnTo>
                    <a:lnTo>
                      <a:pt x="2314296" y="2369327"/>
                    </a:lnTo>
                    <a:lnTo>
                      <a:pt x="1334589" y="3174199"/>
                    </a:lnTo>
                    <a:lnTo>
                      <a:pt x="0" y="4521645"/>
                    </a:lnTo>
                    <a:close/>
                  </a:path>
                </a:pathLst>
              </a:custGeom>
              <a:solidFill>
                <a:srgbClr val="00B0F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任意多边形 115"/>
              <p:cNvSpPr>
                <a:spLocks/>
              </p:cNvSpPr>
              <p:nvPr/>
            </p:nvSpPr>
            <p:spPr bwMode="auto">
              <a:xfrm>
                <a:off x="1061349" y="4204335"/>
                <a:ext cx="1065678" cy="1160145"/>
              </a:xfrm>
              <a:custGeom>
                <a:avLst/>
                <a:gdLst>
                  <a:gd name="T0" fmla="*/ 610215 w 2165"/>
                  <a:gd name="T1" fmla="*/ 867849 h 2356"/>
                  <a:gd name="T2" fmla="*/ 666918 w 2165"/>
                  <a:gd name="T3" fmla="*/ 1036045 h 2356"/>
                  <a:gd name="T4" fmla="*/ 466843 w 2165"/>
                  <a:gd name="T5" fmla="*/ 978906 h 2356"/>
                  <a:gd name="T6" fmla="*/ 414444 w 2165"/>
                  <a:gd name="T7" fmla="*/ 874947 h 2356"/>
                  <a:gd name="T8" fmla="*/ 85749 w 2165"/>
                  <a:gd name="T9" fmla="*/ 789239 h 2356"/>
                  <a:gd name="T10" fmla="*/ 4766 w 2165"/>
                  <a:gd name="T11" fmla="*/ 826537 h 2356"/>
                  <a:gd name="T12" fmla="*/ 0 w 2165"/>
                  <a:gd name="T13" fmla="*/ 1017789 h 2356"/>
                  <a:gd name="T14" fmla="*/ 238190 w 2165"/>
                  <a:gd name="T15" fmla="*/ 1117782 h 2356"/>
                  <a:gd name="T16" fmla="*/ 257243 w 2165"/>
                  <a:gd name="T17" fmla="*/ 1370144 h 2356"/>
                  <a:gd name="T18" fmla="*/ 357280 w 2165"/>
                  <a:gd name="T19" fmla="*/ 1670119 h 2356"/>
                  <a:gd name="T20" fmla="*/ 400154 w 2165"/>
                  <a:gd name="T21" fmla="*/ 1812965 h 2356"/>
                  <a:gd name="T22" fmla="*/ 292304 w 2165"/>
                  <a:gd name="T23" fmla="*/ 1996277 h 2356"/>
                  <a:gd name="T24" fmla="*/ 540015 w 2165"/>
                  <a:gd name="T25" fmla="*/ 1981991 h 2356"/>
                  <a:gd name="T26" fmla="*/ 614518 w 2165"/>
                  <a:gd name="T27" fmla="*/ 2265306 h 2356"/>
                  <a:gd name="T28" fmla="*/ 766956 w 2165"/>
                  <a:gd name="T29" fmla="*/ 2274830 h 2356"/>
                  <a:gd name="T30" fmla="*/ 952739 w 2165"/>
                  <a:gd name="T31" fmla="*/ 2365299 h 2356"/>
                  <a:gd name="T32" fmla="*/ 1009903 w 2165"/>
                  <a:gd name="T33" fmla="*/ 2503384 h 2356"/>
                  <a:gd name="T34" fmla="*/ 771718 w 2165"/>
                  <a:gd name="T35" fmla="*/ 2831929 h 2356"/>
                  <a:gd name="T36" fmla="*/ 770098 w 2165"/>
                  <a:gd name="T37" fmla="*/ 3077228 h 2356"/>
                  <a:gd name="T38" fmla="*/ 1194094 w 2165"/>
                  <a:gd name="T39" fmla="*/ 2879544 h 2356"/>
                  <a:gd name="T40" fmla="*/ 1513260 w 2165"/>
                  <a:gd name="T41" fmla="*/ 2849389 h 2356"/>
                  <a:gd name="T42" fmla="*/ 1757794 w 2165"/>
                  <a:gd name="T43" fmla="*/ 2855736 h 2356"/>
                  <a:gd name="T44" fmla="*/ 2142066 w 2165"/>
                  <a:gd name="T45" fmla="*/ 3169997 h 2356"/>
                  <a:gd name="T46" fmla="*/ 2100779 w 2165"/>
                  <a:gd name="T47" fmla="*/ 3354108 h 2356"/>
                  <a:gd name="T48" fmla="*/ 2370719 w 2165"/>
                  <a:gd name="T49" fmla="*/ 3739792 h 2356"/>
                  <a:gd name="T50" fmla="*/ 2608902 w 2165"/>
                  <a:gd name="T51" fmla="*/ 3731869 h 2356"/>
                  <a:gd name="T52" fmla="*/ 2959820 w 2165"/>
                  <a:gd name="T53" fmla="*/ 1113016 h 2356"/>
                  <a:gd name="T54" fmla="*/ 3436938 w 2165"/>
                  <a:gd name="T55" fmla="*/ 1033503 h 2356"/>
                  <a:gd name="T56" fmla="*/ 3340126 w 2165"/>
                  <a:gd name="T57" fmla="*/ 413238 h 2356"/>
                  <a:gd name="T58" fmla="*/ 3090563 w 2165"/>
                  <a:gd name="T59" fmla="*/ 300724 h 2356"/>
                  <a:gd name="T60" fmla="*/ 2745757 w 2165"/>
                  <a:gd name="T61" fmla="*/ 0 h 2356"/>
                  <a:gd name="T62" fmla="*/ 2639556 w 2165"/>
                  <a:gd name="T63" fmla="*/ 131187 h 2356"/>
                  <a:gd name="T64" fmla="*/ 2503712 w 2165"/>
                  <a:gd name="T65" fmla="*/ 20629 h 2356"/>
                  <a:gd name="T66" fmla="*/ 2292074 w 2165"/>
                  <a:gd name="T67" fmla="*/ 23075 h 2356"/>
                  <a:gd name="T68" fmla="*/ 2214906 w 2165"/>
                  <a:gd name="T69" fmla="*/ 89622 h 2356"/>
                  <a:gd name="T70" fmla="*/ 2071192 w 2165"/>
                  <a:gd name="T71" fmla="*/ 30409 h 2356"/>
                  <a:gd name="T72" fmla="*/ 1918768 w 2165"/>
                  <a:gd name="T73" fmla="*/ 113536 h 2356"/>
                  <a:gd name="T74" fmla="*/ 1729255 w 2165"/>
                  <a:gd name="T75" fmla="*/ 88595 h 2356"/>
                  <a:gd name="T76" fmla="*/ 1648230 w 2165"/>
                  <a:gd name="T77" fmla="*/ 246426 h 2356"/>
                  <a:gd name="T78" fmla="*/ 1572011 w 2165"/>
                  <a:gd name="T79" fmla="*/ 351179 h 2356"/>
                  <a:gd name="T80" fmla="*/ 1643466 w 2165"/>
                  <a:gd name="T81" fmla="*/ 551163 h 2356"/>
                  <a:gd name="T82" fmla="*/ 1786377 w 2165"/>
                  <a:gd name="T83" fmla="*/ 617826 h 2356"/>
                  <a:gd name="T84" fmla="*/ 1938814 w 2165"/>
                  <a:gd name="T85" fmla="*/ 646395 h 2356"/>
                  <a:gd name="T86" fmla="*/ 2053143 w 2165"/>
                  <a:gd name="T87" fmla="*/ 551163 h 2356"/>
                  <a:gd name="T88" fmla="*/ 2157943 w 2165"/>
                  <a:gd name="T89" fmla="*/ 598778 h 2356"/>
                  <a:gd name="T90" fmla="*/ 2096015 w 2165"/>
                  <a:gd name="T91" fmla="*/ 722579 h 2356"/>
                  <a:gd name="T92" fmla="*/ 2191292 w 2165"/>
                  <a:gd name="T93" fmla="*/ 913044 h 2356"/>
                  <a:gd name="T94" fmla="*/ 1914995 w 2165"/>
                  <a:gd name="T95" fmla="*/ 979701 h 2356"/>
                  <a:gd name="T96" fmla="*/ 1891177 w 2165"/>
                  <a:gd name="T97" fmla="*/ 889232 h 2356"/>
                  <a:gd name="T98" fmla="*/ 2091252 w 2165"/>
                  <a:gd name="T99" fmla="*/ 803524 h 2356"/>
                  <a:gd name="T100" fmla="*/ 2015033 w 2165"/>
                  <a:gd name="T101" fmla="*/ 722578 h 2356"/>
                  <a:gd name="T102" fmla="*/ 1867359 w 2165"/>
                  <a:gd name="T103" fmla="*/ 736863 h 2356"/>
                  <a:gd name="T104" fmla="*/ 1714924 w 2165"/>
                  <a:gd name="T105" fmla="*/ 703536 h 2356"/>
                  <a:gd name="T106" fmla="*/ 1471977 w 2165"/>
                  <a:gd name="T107" fmla="*/ 608304 h 2356"/>
                  <a:gd name="T108" fmla="*/ 981317 w 2165"/>
                  <a:gd name="T109" fmla="*/ 398796 h 2356"/>
                  <a:gd name="T110" fmla="*/ 833647 w 2165"/>
                  <a:gd name="T111" fmla="*/ 422604 h 2356"/>
                  <a:gd name="T112" fmla="*/ 666918 w 2165"/>
                  <a:gd name="T113" fmla="*/ 408318 h 2356"/>
                  <a:gd name="T114" fmla="*/ 590700 w 2165"/>
                  <a:gd name="T115" fmla="*/ 608302 h 2356"/>
                  <a:gd name="T116" fmla="*/ 409678 w 2165"/>
                  <a:gd name="T117" fmla="*/ 679724 h 2356"/>
                  <a:gd name="T118" fmla="*/ 610215 w 2165"/>
                  <a:gd name="T119" fmla="*/ 867849 h 23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165" h="2356">
                    <a:moveTo>
                      <a:pt x="384" y="547"/>
                    </a:moveTo>
                    <a:lnTo>
                      <a:pt x="420" y="653"/>
                    </a:lnTo>
                    <a:lnTo>
                      <a:pt x="294" y="617"/>
                    </a:lnTo>
                    <a:lnTo>
                      <a:pt x="261" y="551"/>
                    </a:lnTo>
                    <a:lnTo>
                      <a:pt x="54" y="497"/>
                    </a:lnTo>
                    <a:lnTo>
                      <a:pt x="3" y="521"/>
                    </a:lnTo>
                    <a:lnTo>
                      <a:pt x="0" y="641"/>
                    </a:lnTo>
                    <a:lnTo>
                      <a:pt x="150" y="704"/>
                    </a:lnTo>
                    <a:lnTo>
                      <a:pt x="162" y="863"/>
                    </a:lnTo>
                    <a:lnTo>
                      <a:pt x="225" y="1052"/>
                    </a:lnTo>
                    <a:lnTo>
                      <a:pt x="252" y="1142"/>
                    </a:lnTo>
                    <a:lnTo>
                      <a:pt x="184" y="1258"/>
                    </a:lnTo>
                    <a:lnTo>
                      <a:pt x="340" y="1249"/>
                    </a:lnTo>
                    <a:lnTo>
                      <a:pt x="387" y="1427"/>
                    </a:lnTo>
                    <a:lnTo>
                      <a:pt x="483" y="1433"/>
                    </a:lnTo>
                    <a:lnTo>
                      <a:pt x="600" y="1490"/>
                    </a:lnTo>
                    <a:lnTo>
                      <a:pt x="636" y="1577"/>
                    </a:lnTo>
                    <a:lnTo>
                      <a:pt x="486" y="1784"/>
                    </a:lnTo>
                    <a:cubicBezTo>
                      <a:pt x="486" y="1836"/>
                      <a:pt x="485" y="1887"/>
                      <a:pt x="485" y="1939"/>
                    </a:cubicBezTo>
                    <a:lnTo>
                      <a:pt x="752" y="1814"/>
                    </a:lnTo>
                    <a:lnTo>
                      <a:pt x="953" y="1795"/>
                    </a:lnTo>
                    <a:lnTo>
                      <a:pt x="1107" y="1799"/>
                    </a:lnTo>
                    <a:lnTo>
                      <a:pt x="1349" y="1997"/>
                    </a:lnTo>
                    <a:lnTo>
                      <a:pt x="1323" y="2113"/>
                    </a:lnTo>
                    <a:lnTo>
                      <a:pt x="1493" y="2356"/>
                    </a:lnTo>
                    <a:lnTo>
                      <a:pt x="1643" y="2351"/>
                    </a:lnTo>
                    <a:lnTo>
                      <a:pt x="1864" y="701"/>
                    </a:lnTo>
                    <a:lnTo>
                      <a:pt x="2165" y="651"/>
                    </a:lnTo>
                    <a:lnTo>
                      <a:pt x="2104" y="260"/>
                    </a:lnTo>
                    <a:lnTo>
                      <a:pt x="1947" y="189"/>
                    </a:lnTo>
                    <a:lnTo>
                      <a:pt x="1730" y="0"/>
                    </a:lnTo>
                    <a:lnTo>
                      <a:pt x="1663" y="83"/>
                    </a:lnTo>
                    <a:lnTo>
                      <a:pt x="1577" y="13"/>
                    </a:lnTo>
                    <a:lnTo>
                      <a:pt x="1444" y="15"/>
                    </a:lnTo>
                    <a:lnTo>
                      <a:pt x="1395" y="56"/>
                    </a:lnTo>
                    <a:lnTo>
                      <a:pt x="1305" y="19"/>
                    </a:lnTo>
                    <a:lnTo>
                      <a:pt x="1209" y="72"/>
                    </a:lnTo>
                    <a:lnTo>
                      <a:pt x="1089" y="56"/>
                    </a:lnTo>
                    <a:lnTo>
                      <a:pt x="1038" y="155"/>
                    </a:lnTo>
                    <a:lnTo>
                      <a:pt x="990" y="221"/>
                    </a:lnTo>
                    <a:lnTo>
                      <a:pt x="1035" y="347"/>
                    </a:lnTo>
                    <a:lnTo>
                      <a:pt x="1125" y="389"/>
                    </a:lnTo>
                    <a:lnTo>
                      <a:pt x="1221" y="407"/>
                    </a:lnTo>
                    <a:lnTo>
                      <a:pt x="1293" y="347"/>
                    </a:lnTo>
                    <a:lnTo>
                      <a:pt x="1359" y="377"/>
                    </a:lnTo>
                    <a:lnTo>
                      <a:pt x="1320" y="455"/>
                    </a:lnTo>
                    <a:lnTo>
                      <a:pt x="1380" y="575"/>
                    </a:lnTo>
                    <a:lnTo>
                      <a:pt x="1206" y="617"/>
                    </a:lnTo>
                    <a:lnTo>
                      <a:pt x="1191" y="560"/>
                    </a:lnTo>
                    <a:lnTo>
                      <a:pt x="1317" y="506"/>
                    </a:lnTo>
                    <a:lnTo>
                      <a:pt x="1269" y="455"/>
                    </a:lnTo>
                    <a:lnTo>
                      <a:pt x="1176" y="464"/>
                    </a:lnTo>
                    <a:lnTo>
                      <a:pt x="1080" y="443"/>
                    </a:lnTo>
                    <a:lnTo>
                      <a:pt x="927" y="383"/>
                    </a:lnTo>
                    <a:lnTo>
                      <a:pt x="618" y="251"/>
                    </a:lnTo>
                    <a:lnTo>
                      <a:pt x="525" y="266"/>
                    </a:lnTo>
                    <a:lnTo>
                      <a:pt x="420" y="257"/>
                    </a:lnTo>
                    <a:lnTo>
                      <a:pt x="372" y="383"/>
                    </a:lnTo>
                    <a:lnTo>
                      <a:pt x="258" y="428"/>
                    </a:lnTo>
                    <a:lnTo>
                      <a:pt x="384" y="547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任意多边形 116"/>
              <p:cNvSpPr>
                <a:spLocks/>
              </p:cNvSpPr>
              <p:nvPr/>
            </p:nvSpPr>
            <p:spPr bwMode="auto">
              <a:xfrm>
                <a:off x="2488602" y="4070985"/>
                <a:ext cx="1421222" cy="1212215"/>
              </a:xfrm>
              <a:custGeom>
                <a:avLst/>
                <a:gdLst>
                  <a:gd name="T0" fmla="*/ 1155932 w 4477"/>
                  <a:gd name="T1" fmla="*/ 0 h 3818"/>
                  <a:gd name="T2" fmla="*/ 0 w 4477"/>
                  <a:gd name="T3" fmla="*/ 497666 h 3818"/>
                  <a:gd name="T4" fmla="*/ 1209770 w 4477"/>
                  <a:gd name="T5" fmla="*/ 1447800 h 3818"/>
                  <a:gd name="T6" fmla="*/ 1235166 w 4477"/>
                  <a:gd name="T7" fmla="*/ 1633535 h 3818"/>
                  <a:gd name="T8" fmla="*/ 1676486 w 4477"/>
                  <a:gd name="T9" fmla="*/ 2171696 h 3818"/>
                  <a:gd name="T10" fmla="*/ 2024148 w 4477"/>
                  <a:gd name="T11" fmla="*/ 2098668 h 3818"/>
                  <a:gd name="T12" fmla="*/ 2286081 w 4477"/>
                  <a:gd name="T13" fmla="*/ 2044692 h 3818"/>
                  <a:gd name="T14" fmla="*/ 2448006 w 4477"/>
                  <a:gd name="T15" fmla="*/ 2141530 h 3818"/>
                  <a:gd name="T16" fmla="*/ 2670254 w 4477"/>
                  <a:gd name="T17" fmla="*/ 2130416 h 3818"/>
                  <a:gd name="T18" fmla="*/ 2929015 w 4477"/>
                  <a:gd name="T19" fmla="*/ 2197092 h 3818"/>
                  <a:gd name="T20" fmla="*/ 3175077 w 4477"/>
                  <a:gd name="T21" fmla="*/ 2024055 h 3818"/>
                  <a:gd name="T22" fmla="*/ 3352877 w 4477"/>
                  <a:gd name="T23" fmla="*/ 2262181 h 3818"/>
                  <a:gd name="T24" fmla="*/ 3532265 w 4477"/>
                  <a:gd name="T25" fmla="*/ 2341555 h 3818"/>
                  <a:gd name="T26" fmla="*/ 3630687 w 4477"/>
                  <a:gd name="T27" fmla="*/ 2687631 h 3818"/>
                  <a:gd name="T28" fmla="*/ 3833889 w 4477"/>
                  <a:gd name="T29" fmla="*/ 2617778 h 3818"/>
                  <a:gd name="T30" fmla="*/ 3797351 w 4477"/>
                  <a:gd name="T31" fmla="*/ 3075550 h 3818"/>
                  <a:gd name="T32" fmla="*/ 4318074 w 4477"/>
                  <a:gd name="T33" fmla="*/ 2492368 h 3818"/>
                  <a:gd name="T34" fmla="*/ 3921210 w 4477"/>
                  <a:gd name="T35" fmla="*/ 695326 h 3818"/>
                  <a:gd name="T36" fmla="*/ 1186022 w 4477"/>
                  <a:gd name="T37" fmla="*/ 0 h 3818"/>
                  <a:gd name="T38" fmla="*/ 1155932 w 4477"/>
                  <a:gd name="T39" fmla="*/ 0 h 38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77" h="3818">
                    <a:moveTo>
                      <a:pt x="680" y="448"/>
                    </a:moveTo>
                    <a:lnTo>
                      <a:pt x="616" y="552"/>
                    </a:lnTo>
                    <a:lnTo>
                      <a:pt x="528" y="592"/>
                    </a:lnTo>
                    <a:lnTo>
                      <a:pt x="197" y="797"/>
                    </a:lnTo>
                    <a:lnTo>
                      <a:pt x="41" y="928"/>
                    </a:lnTo>
                    <a:lnTo>
                      <a:pt x="0" y="1032"/>
                    </a:lnTo>
                    <a:lnTo>
                      <a:pt x="120" y="1024"/>
                    </a:lnTo>
                    <a:lnTo>
                      <a:pt x="176" y="1056"/>
                    </a:lnTo>
                    <a:lnTo>
                      <a:pt x="152" y="1112"/>
                    </a:lnTo>
                    <a:lnTo>
                      <a:pt x="120" y="1184"/>
                    </a:lnTo>
                    <a:lnTo>
                      <a:pt x="240" y="1128"/>
                    </a:lnTo>
                    <a:lnTo>
                      <a:pt x="224" y="1008"/>
                    </a:lnTo>
                    <a:lnTo>
                      <a:pt x="272" y="920"/>
                    </a:lnTo>
                    <a:lnTo>
                      <a:pt x="232" y="800"/>
                    </a:lnTo>
                    <a:lnTo>
                      <a:pt x="336" y="824"/>
                    </a:lnTo>
                    <a:lnTo>
                      <a:pt x="392" y="864"/>
                    </a:lnTo>
                    <a:lnTo>
                      <a:pt x="400" y="984"/>
                    </a:lnTo>
                    <a:lnTo>
                      <a:pt x="488" y="936"/>
                    </a:lnTo>
                    <a:lnTo>
                      <a:pt x="560" y="936"/>
                    </a:lnTo>
                    <a:lnTo>
                      <a:pt x="632" y="968"/>
                    </a:lnTo>
                    <a:lnTo>
                      <a:pt x="696" y="960"/>
                    </a:lnTo>
                    <a:lnTo>
                      <a:pt x="776" y="984"/>
                    </a:lnTo>
                    <a:lnTo>
                      <a:pt x="832" y="984"/>
                    </a:lnTo>
                    <a:lnTo>
                      <a:pt x="816" y="912"/>
                    </a:lnTo>
                    <a:lnTo>
                      <a:pt x="656" y="904"/>
                    </a:lnTo>
                    <a:lnTo>
                      <a:pt x="552" y="888"/>
                    </a:lnTo>
                    <a:lnTo>
                      <a:pt x="512" y="800"/>
                    </a:lnTo>
                    <a:lnTo>
                      <a:pt x="480" y="760"/>
                    </a:lnTo>
                    <a:lnTo>
                      <a:pt x="456" y="704"/>
                    </a:lnTo>
                    <a:lnTo>
                      <a:pt x="520" y="640"/>
                    </a:lnTo>
                    <a:lnTo>
                      <a:pt x="648" y="600"/>
                    </a:lnTo>
                    <a:lnTo>
                      <a:pt x="768" y="648"/>
                    </a:lnTo>
                    <a:lnTo>
                      <a:pt x="832" y="680"/>
                    </a:lnTo>
                    <a:lnTo>
                      <a:pt x="816" y="616"/>
                    </a:lnTo>
                    <a:lnTo>
                      <a:pt x="760" y="552"/>
                    </a:lnTo>
                    <a:lnTo>
                      <a:pt x="864" y="552"/>
                    </a:lnTo>
                    <a:lnTo>
                      <a:pt x="920" y="608"/>
                    </a:lnTo>
                    <a:lnTo>
                      <a:pt x="912" y="680"/>
                    </a:lnTo>
                    <a:lnTo>
                      <a:pt x="952" y="720"/>
                    </a:lnTo>
                    <a:lnTo>
                      <a:pt x="1024" y="752"/>
                    </a:lnTo>
                    <a:lnTo>
                      <a:pt x="1080" y="720"/>
                    </a:lnTo>
                    <a:lnTo>
                      <a:pt x="1096" y="640"/>
                    </a:lnTo>
                    <a:lnTo>
                      <a:pt x="1184" y="584"/>
                    </a:lnTo>
                    <a:lnTo>
                      <a:pt x="1256" y="560"/>
                    </a:lnTo>
                    <a:lnTo>
                      <a:pt x="1360" y="616"/>
                    </a:lnTo>
                    <a:lnTo>
                      <a:pt x="1288" y="704"/>
                    </a:lnTo>
                    <a:lnTo>
                      <a:pt x="1200" y="784"/>
                    </a:lnTo>
                    <a:lnTo>
                      <a:pt x="1120" y="888"/>
                    </a:lnTo>
                    <a:lnTo>
                      <a:pt x="1048" y="1016"/>
                    </a:lnTo>
                    <a:lnTo>
                      <a:pt x="960" y="1000"/>
                    </a:lnTo>
                    <a:lnTo>
                      <a:pt x="920" y="1056"/>
                    </a:lnTo>
                    <a:lnTo>
                      <a:pt x="984" y="1128"/>
                    </a:lnTo>
                    <a:lnTo>
                      <a:pt x="992" y="1192"/>
                    </a:lnTo>
                    <a:lnTo>
                      <a:pt x="928" y="1264"/>
                    </a:lnTo>
                    <a:lnTo>
                      <a:pt x="896" y="1368"/>
                    </a:lnTo>
                    <a:lnTo>
                      <a:pt x="1008" y="1312"/>
                    </a:lnTo>
                    <a:lnTo>
                      <a:pt x="1080" y="1384"/>
                    </a:lnTo>
                    <a:lnTo>
                      <a:pt x="1040" y="1472"/>
                    </a:lnTo>
                    <a:lnTo>
                      <a:pt x="1144" y="1568"/>
                    </a:lnTo>
                    <a:lnTo>
                      <a:pt x="1176" y="1648"/>
                    </a:lnTo>
                    <a:lnTo>
                      <a:pt x="1208" y="1696"/>
                    </a:lnTo>
                    <a:lnTo>
                      <a:pt x="1296" y="1728"/>
                    </a:lnTo>
                    <a:lnTo>
                      <a:pt x="1280" y="1792"/>
                    </a:lnTo>
                    <a:lnTo>
                      <a:pt x="1384" y="1816"/>
                    </a:lnTo>
                    <a:lnTo>
                      <a:pt x="1312" y="1912"/>
                    </a:lnTo>
                    <a:lnTo>
                      <a:pt x="1128" y="2024"/>
                    </a:lnTo>
                    <a:lnTo>
                      <a:pt x="984" y="2072"/>
                    </a:lnTo>
                    <a:lnTo>
                      <a:pt x="946" y="2186"/>
                    </a:lnTo>
                    <a:lnTo>
                      <a:pt x="970" y="2368"/>
                    </a:lnTo>
                    <a:lnTo>
                      <a:pt x="1402" y="2894"/>
                    </a:lnTo>
                    <a:lnTo>
                      <a:pt x="1741" y="2822"/>
                    </a:lnTo>
                    <a:lnTo>
                      <a:pt x="1997" y="2769"/>
                    </a:lnTo>
                    <a:lnTo>
                      <a:pt x="2155" y="2864"/>
                    </a:lnTo>
                    <a:lnTo>
                      <a:pt x="2372" y="2853"/>
                    </a:lnTo>
                    <a:lnTo>
                      <a:pt x="2625" y="2918"/>
                    </a:lnTo>
                    <a:lnTo>
                      <a:pt x="2866" y="2749"/>
                    </a:lnTo>
                    <a:lnTo>
                      <a:pt x="3039" y="2982"/>
                    </a:lnTo>
                    <a:lnTo>
                      <a:pt x="3215" y="3060"/>
                    </a:lnTo>
                    <a:lnTo>
                      <a:pt x="3311" y="3399"/>
                    </a:lnTo>
                    <a:lnTo>
                      <a:pt x="3509" y="3331"/>
                    </a:lnTo>
                    <a:lnTo>
                      <a:pt x="3453" y="3818"/>
                    </a:lnTo>
                    <a:lnTo>
                      <a:pt x="3621" y="3669"/>
                    </a:lnTo>
                    <a:lnTo>
                      <a:pt x="3801" y="3534"/>
                    </a:lnTo>
                    <a:lnTo>
                      <a:pt x="4015" y="3385"/>
                    </a:lnTo>
                    <a:lnTo>
                      <a:pt x="4184" y="3329"/>
                    </a:lnTo>
                    <a:lnTo>
                      <a:pt x="4379" y="3184"/>
                    </a:lnTo>
                    <a:lnTo>
                      <a:pt x="4280" y="3041"/>
                    </a:lnTo>
                    <a:lnTo>
                      <a:pt x="4454" y="2849"/>
                    </a:lnTo>
                    <a:lnTo>
                      <a:pt x="4415" y="2734"/>
                    </a:lnTo>
                    <a:lnTo>
                      <a:pt x="4477" y="2566"/>
                    </a:lnTo>
                    <a:lnTo>
                      <a:pt x="4244" y="2348"/>
                    </a:lnTo>
                    <a:lnTo>
                      <a:pt x="4230" y="1913"/>
                    </a:lnTo>
                    <a:lnTo>
                      <a:pt x="4091" y="1662"/>
                    </a:lnTo>
                    <a:lnTo>
                      <a:pt x="4122" y="1533"/>
                    </a:lnTo>
                    <a:lnTo>
                      <a:pt x="4150" y="1254"/>
                    </a:lnTo>
                    <a:lnTo>
                      <a:pt x="4012" y="1090"/>
                    </a:lnTo>
                    <a:lnTo>
                      <a:pt x="3861" y="1082"/>
                    </a:lnTo>
                    <a:lnTo>
                      <a:pt x="3747" y="1152"/>
                    </a:lnTo>
                    <a:lnTo>
                      <a:pt x="3294" y="1127"/>
                    </a:lnTo>
                    <a:lnTo>
                      <a:pt x="3090" y="966"/>
                    </a:lnTo>
                    <a:lnTo>
                      <a:pt x="2717" y="761"/>
                    </a:lnTo>
                    <a:lnTo>
                      <a:pt x="2284" y="575"/>
                    </a:lnTo>
                    <a:lnTo>
                      <a:pt x="1960" y="382"/>
                    </a:lnTo>
                    <a:lnTo>
                      <a:pt x="1809" y="249"/>
                    </a:lnTo>
                    <a:lnTo>
                      <a:pt x="1640" y="192"/>
                    </a:lnTo>
                    <a:lnTo>
                      <a:pt x="1568" y="88"/>
                    </a:lnTo>
                    <a:lnTo>
                      <a:pt x="1440" y="0"/>
                    </a:lnTo>
                    <a:lnTo>
                      <a:pt x="1224" y="0"/>
                    </a:lnTo>
                    <a:lnTo>
                      <a:pt x="1040" y="296"/>
                    </a:lnTo>
                    <a:lnTo>
                      <a:pt x="960" y="384"/>
                    </a:lnTo>
                    <a:lnTo>
                      <a:pt x="824" y="400"/>
                    </a:lnTo>
                    <a:lnTo>
                      <a:pt x="736" y="368"/>
                    </a:lnTo>
                    <a:lnTo>
                      <a:pt x="680" y="448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任意多边形 117"/>
              <p:cNvSpPr>
                <a:spLocks/>
              </p:cNvSpPr>
              <p:nvPr/>
            </p:nvSpPr>
            <p:spPr bwMode="auto">
              <a:xfrm>
                <a:off x="2591455" y="4479925"/>
                <a:ext cx="59681" cy="27940"/>
              </a:xfrm>
              <a:custGeom>
                <a:avLst/>
                <a:gdLst>
                  <a:gd name="T0" fmla="*/ 195587 w 188"/>
                  <a:gd name="T1" fmla="*/ 0 h 88"/>
                  <a:gd name="T2" fmla="*/ 0 w 188"/>
                  <a:gd name="T3" fmla="*/ 2919412 h 88"/>
                  <a:gd name="T4" fmla="*/ 3309938 w 188"/>
                  <a:gd name="T5" fmla="*/ 827669 h 88"/>
                  <a:gd name="T6" fmla="*/ 225678 w 188"/>
                  <a:gd name="T7" fmla="*/ 0 h 88"/>
                  <a:gd name="T8" fmla="*/ 195587 w 188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88">
                    <a:moveTo>
                      <a:pt x="32" y="32"/>
                    </a:moveTo>
                    <a:lnTo>
                      <a:pt x="0" y="60"/>
                    </a:lnTo>
                    <a:lnTo>
                      <a:pt x="64" y="88"/>
                    </a:lnTo>
                    <a:lnTo>
                      <a:pt x="108" y="60"/>
                    </a:lnTo>
                    <a:lnTo>
                      <a:pt x="188" y="12"/>
                    </a:lnTo>
                    <a:lnTo>
                      <a:pt x="152" y="12"/>
                    </a:lnTo>
                    <a:lnTo>
                      <a:pt x="76" y="0"/>
                    </a:lnTo>
                    <a:lnTo>
                      <a:pt x="48" y="0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任意多边形 10"/>
              <p:cNvSpPr>
                <a:spLocks/>
              </p:cNvSpPr>
              <p:nvPr/>
            </p:nvSpPr>
            <p:spPr bwMode="auto">
              <a:xfrm>
                <a:off x="2454317" y="4485005"/>
                <a:ext cx="71109" cy="97790"/>
              </a:xfrm>
              <a:custGeom>
                <a:avLst/>
                <a:gdLst>
                  <a:gd name="T0" fmla="*/ 195587 w 224"/>
                  <a:gd name="T1" fmla="*/ 0 h 308"/>
                  <a:gd name="T2" fmla="*/ 0 w 224"/>
                  <a:gd name="T3" fmla="*/ 2919412 h 308"/>
                  <a:gd name="T4" fmla="*/ 3309938 w 224"/>
                  <a:gd name="T5" fmla="*/ 827669 h 308"/>
                  <a:gd name="T6" fmla="*/ 225678 w 224"/>
                  <a:gd name="T7" fmla="*/ 0 h 308"/>
                  <a:gd name="T8" fmla="*/ 195587 w 224"/>
                  <a:gd name="T9" fmla="*/ 0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308">
                    <a:moveTo>
                      <a:pt x="28" y="72"/>
                    </a:moveTo>
                    <a:lnTo>
                      <a:pt x="0" y="108"/>
                    </a:lnTo>
                    <a:lnTo>
                      <a:pt x="140" y="226"/>
                    </a:lnTo>
                    <a:lnTo>
                      <a:pt x="180" y="216"/>
                    </a:lnTo>
                    <a:lnTo>
                      <a:pt x="224" y="200"/>
                    </a:lnTo>
                    <a:lnTo>
                      <a:pt x="224" y="308"/>
                    </a:lnTo>
                    <a:lnTo>
                      <a:pt x="140" y="224"/>
                    </a:lnTo>
                    <a:lnTo>
                      <a:pt x="140" y="132"/>
                    </a:lnTo>
                    <a:lnTo>
                      <a:pt x="164" y="80"/>
                    </a:lnTo>
                    <a:lnTo>
                      <a:pt x="200" y="36"/>
                    </a:lnTo>
                    <a:lnTo>
                      <a:pt x="180" y="4"/>
                    </a:lnTo>
                    <a:lnTo>
                      <a:pt x="132" y="0"/>
                    </a:lnTo>
                    <a:lnTo>
                      <a:pt x="108" y="36"/>
                    </a:lnTo>
                    <a:lnTo>
                      <a:pt x="80" y="52"/>
                    </a:lnTo>
                    <a:lnTo>
                      <a:pt x="28" y="7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6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1" name="圆角矩形 45"/>
            <p:cNvSpPr/>
            <p:nvPr/>
          </p:nvSpPr>
          <p:spPr>
            <a:xfrm>
              <a:off x="6245011" y="5428126"/>
              <a:ext cx="3229644" cy="568947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Шымкентский транспортный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колледж КазАТК</a:t>
              </a:r>
              <a:endParaRPr lang="en-US" altLang="zh-CN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gray">
            <a:xfrm>
              <a:off x="4027336" y="5223783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cxnSp>
          <p:nvCxnSpPr>
            <p:cNvPr id="52" name="肘形连接符 139"/>
            <p:cNvCxnSpPr>
              <a:endCxn id="51" idx="4"/>
            </p:cNvCxnSpPr>
            <p:nvPr/>
          </p:nvCxnSpPr>
          <p:spPr>
            <a:xfrm rot="10800000">
              <a:off x="4081748" y="5332605"/>
              <a:ext cx="2131173" cy="395360"/>
            </a:xfrm>
            <a:prstGeom prst="bentConnector2">
              <a:avLst/>
            </a:prstGeom>
            <a:noFill/>
            <a:ln w="9525">
              <a:solidFill>
                <a:schemeClr val="bg1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88" name="圆角矩形 45"/>
            <p:cNvSpPr/>
            <p:nvPr/>
          </p:nvSpPr>
          <p:spPr>
            <a:xfrm>
              <a:off x="6874032" y="3428659"/>
              <a:ext cx="3060621" cy="549125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Алматинский транспортный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колледж КазАТК</a:t>
              </a:r>
              <a:endParaRPr lang="en-US" altLang="zh-CN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Oval 25"/>
            <p:cNvSpPr>
              <a:spLocks noChangeArrowheads="1"/>
            </p:cNvSpPr>
            <p:nvPr/>
          </p:nvSpPr>
          <p:spPr bwMode="gray">
            <a:xfrm>
              <a:off x="5343978" y="4656749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cxnSp>
          <p:nvCxnSpPr>
            <p:cNvPr id="55" name="肘形连接符 139"/>
            <p:cNvCxnSpPr>
              <a:endCxn id="54" idx="0"/>
            </p:cNvCxnSpPr>
            <p:nvPr/>
          </p:nvCxnSpPr>
          <p:spPr>
            <a:xfrm rot="10800000" flipV="1">
              <a:off x="5398389" y="3721427"/>
              <a:ext cx="1475642" cy="935322"/>
            </a:xfrm>
            <a:prstGeom prst="bentConnector2">
              <a:avLst/>
            </a:prstGeom>
            <a:noFill/>
            <a:ln w="9525">
              <a:solidFill>
                <a:schemeClr val="bg1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85" name="圆角矩形 45"/>
            <p:cNvSpPr/>
            <p:nvPr/>
          </p:nvSpPr>
          <p:spPr>
            <a:xfrm>
              <a:off x="4767225" y="1428686"/>
              <a:ext cx="3150999" cy="42278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Акмолинский транспортный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колледж КазАТК</a:t>
              </a:r>
              <a:r>
                <a:rPr lang="ru-RU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altLang="zh-CN" sz="1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Oval 25"/>
            <p:cNvSpPr>
              <a:spLocks noChangeArrowheads="1"/>
            </p:cNvSpPr>
            <p:nvPr/>
          </p:nvSpPr>
          <p:spPr bwMode="gray">
            <a:xfrm>
              <a:off x="4316691" y="3154416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cxnSp>
          <p:nvCxnSpPr>
            <p:cNvPr id="76" name="肘形连接符 139"/>
            <p:cNvCxnSpPr>
              <a:endCxn id="75" idx="5"/>
            </p:cNvCxnSpPr>
            <p:nvPr/>
          </p:nvCxnSpPr>
          <p:spPr>
            <a:xfrm rot="5400000">
              <a:off x="3799584" y="2306043"/>
              <a:ext cx="1551249" cy="331265"/>
            </a:xfrm>
            <a:prstGeom prst="bentConnector3">
              <a:avLst>
                <a:gd name="adj1" fmla="val -3147"/>
              </a:avLst>
            </a:prstGeom>
            <a:noFill/>
            <a:ln w="9525">
              <a:solidFill>
                <a:schemeClr val="bg1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81" name="圆角矩形 45"/>
            <p:cNvSpPr/>
            <p:nvPr/>
          </p:nvSpPr>
          <p:spPr>
            <a:xfrm>
              <a:off x="-1371175" y="5685162"/>
              <a:ext cx="2804573" cy="47297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Актауский транспортный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колледж КазАТК</a:t>
              </a:r>
              <a:endParaRPr lang="en-US" altLang="zh-CN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Oval 25"/>
            <p:cNvSpPr>
              <a:spLocks noChangeArrowheads="1"/>
            </p:cNvSpPr>
            <p:nvPr/>
          </p:nvSpPr>
          <p:spPr bwMode="gray">
            <a:xfrm>
              <a:off x="1534138" y="4790915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16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cxnSp>
          <p:nvCxnSpPr>
            <p:cNvPr id="79" name="肘形连接符 139"/>
            <p:cNvCxnSpPr>
              <a:endCxn id="78" idx="6"/>
            </p:cNvCxnSpPr>
            <p:nvPr/>
          </p:nvCxnSpPr>
          <p:spPr>
            <a:xfrm flipV="1">
              <a:off x="1433399" y="4845326"/>
              <a:ext cx="209560" cy="1087868"/>
            </a:xfrm>
            <a:prstGeom prst="bentConnector3">
              <a:avLst>
                <a:gd name="adj1" fmla="val 66950"/>
              </a:avLst>
            </a:prstGeom>
            <a:noFill/>
            <a:ln w="9525">
              <a:solidFill>
                <a:schemeClr val="bg1"/>
              </a:solidFill>
              <a:prstDash val="sysDash"/>
              <a:miter lim="800000"/>
              <a:headEnd/>
              <a:tailEnd/>
            </a:ln>
          </p:spPr>
        </p:cxnSp>
      </p:grpSp>
      <p:sp>
        <p:nvSpPr>
          <p:cNvPr id="45" name="Заголовок 1"/>
          <p:cNvSpPr txBox="1">
            <a:spLocks/>
          </p:cNvSpPr>
          <p:nvPr/>
        </p:nvSpPr>
        <p:spPr>
          <a:xfrm>
            <a:off x="676444" y="174108"/>
            <a:ext cx="10515600" cy="9177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КОЛЛЕДЖИ 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圆角矩形 45"/>
          <p:cNvSpPr/>
          <p:nvPr/>
        </p:nvSpPr>
        <p:spPr>
          <a:xfrm>
            <a:off x="754927" y="1354329"/>
            <a:ext cx="2886148" cy="44032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9050" cmpd="sng">
            <a:solidFill>
              <a:srgbClr val="92D050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703" rIns="0" bIns="45703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Актюбинский транспортный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колледж КазАТК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zh-CN" sz="16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肘形连接符 139"/>
          <p:cNvCxnSpPr>
            <a:stCxn id="47" idx="3"/>
          </p:cNvCxnSpPr>
          <p:nvPr/>
        </p:nvCxnSpPr>
        <p:spPr>
          <a:xfrm>
            <a:off x="3641075" y="1574494"/>
            <a:ext cx="433107" cy="2277022"/>
          </a:xfrm>
          <a:prstGeom prst="bentConnector2">
            <a:avLst/>
          </a:prstGeom>
          <a:noFill/>
          <a:ln w="9525">
            <a:solidFill>
              <a:schemeClr val="bg1"/>
            </a:solidFill>
            <a:prstDash val="sysDash"/>
            <a:miter lim="800000"/>
            <a:headEnd/>
            <a:tailEnd/>
          </a:ln>
        </p:spPr>
      </p:cxnSp>
      <p:sp>
        <p:nvSpPr>
          <p:cNvPr id="63" name="Oval 25"/>
          <p:cNvSpPr>
            <a:spLocks noChangeArrowheads="1"/>
          </p:cNvSpPr>
          <p:nvPr/>
        </p:nvSpPr>
        <p:spPr bwMode="gray">
          <a:xfrm>
            <a:off x="4031137" y="3865305"/>
            <a:ext cx="113337" cy="1133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16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4" name="Oval 59">
            <a:extLst>
              <a:ext uri="{FF2B5EF4-FFF2-40B4-BE49-F238E27FC236}">
                <a16:creationId xmlns:a16="http://schemas.microsoft.com/office/drawing/2014/main" id="{EA6BC6FE-61C5-47BF-9E97-17C2E05D867B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412070" y="6296993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</p:spTree>
    <p:extLst>
      <p:ext uri="{BB962C8B-B14F-4D97-AF65-F5344CB8AC3E}">
        <p14:creationId xmlns:p14="http://schemas.microsoft.com/office/powerpoint/2010/main" val="1856557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>
            <a:extLst>
              <a:ext uri="{FF2B5EF4-FFF2-40B4-BE49-F238E27FC236}">
                <a16:creationId xmlns:a16="http://schemas.microsoft.com/office/drawing/2014/main" id="{C5A35AB6-E20B-47F8-A91F-B7141E695A30}"/>
              </a:ext>
            </a:extLst>
          </p:cNvPr>
          <p:cNvGrpSpPr/>
          <p:nvPr/>
        </p:nvGrpSpPr>
        <p:grpSpPr>
          <a:xfrm>
            <a:off x="11283078" y="5973632"/>
            <a:ext cx="908922" cy="884368"/>
            <a:chOff x="1201420" y="1229081"/>
            <a:chExt cx="4627880" cy="450286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FE4B528-CCF5-4628-B7F0-5BA1DE44BEC7}"/>
                </a:ext>
              </a:extLst>
            </p:cNvPr>
            <p:cNvSpPr/>
            <p:nvPr/>
          </p:nvSpPr>
          <p:spPr>
            <a:xfrm>
              <a:off x="1590040" y="1569720"/>
              <a:ext cx="3840480" cy="38404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6B5D2D-78A1-4AED-BBA2-620F1C85530D}"/>
                </a:ext>
              </a:extLst>
            </p:cNvPr>
            <p:cNvSpPr/>
            <p:nvPr/>
          </p:nvSpPr>
          <p:spPr>
            <a:xfrm>
              <a:off x="1772883" y="1752563"/>
              <a:ext cx="3474794" cy="347479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4336D3E-E7B0-4871-BBBE-B5C3AB5D7389}"/>
                </a:ext>
              </a:extLst>
            </p:cNvPr>
            <p:cNvSpPr/>
            <p:nvPr/>
          </p:nvSpPr>
          <p:spPr>
            <a:xfrm>
              <a:off x="2128520" y="2092960"/>
              <a:ext cx="2794000" cy="279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87480EF-38A3-4157-B30B-761E23AD463E}"/>
                </a:ext>
              </a:extLst>
            </p:cNvPr>
            <p:cNvSpPr/>
            <p:nvPr/>
          </p:nvSpPr>
          <p:spPr>
            <a:xfrm>
              <a:off x="2321560" y="2286000"/>
              <a:ext cx="2407920" cy="24079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0718841-4434-48DD-AAFA-C6A6CBC4C97E}"/>
                </a:ext>
              </a:extLst>
            </p:cNvPr>
            <p:cNvSpPr/>
            <p:nvPr/>
          </p:nvSpPr>
          <p:spPr>
            <a:xfrm>
              <a:off x="2651760" y="2621280"/>
              <a:ext cx="1737360" cy="17373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1598F30-18EE-406C-9264-830D529FD728}"/>
                </a:ext>
              </a:extLst>
            </p:cNvPr>
            <p:cNvSpPr/>
            <p:nvPr/>
          </p:nvSpPr>
          <p:spPr>
            <a:xfrm>
              <a:off x="2819363" y="2788883"/>
              <a:ext cx="1402154" cy="14021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D9C534C-D506-4B4D-8B97-7AD7720681CC}"/>
                </a:ext>
              </a:extLst>
            </p:cNvPr>
            <p:cNvSpPr/>
            <p:nvPr/>
          </p:nvSpPr>
          <p:spPr>
            <a:xfrm rot="5400000">
              <a:off x="4823622" y="2583184"/>
              <a:ext cx="197795" cy="18135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703386C-02A6-4267-9248-E8278C4F15F5}"/>
                </a:ext>
              </a:extLst>
            </p:cNvPr>
            <p:cNvSpPr/>
            <p:nvPr/>
          </p:nvSpPr>
          <p:spPr>
            <a:xfrm>
              <a:off x="3421542" y="1229081"/>
              <a:ext cx="197795" cy="18135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4AB037CE-D4FB-4105-BDF0-AEAF46B13ABC}"/>
                </a:ext>
              </a:extLst>
            </p:cNvPr>
            <p:cNvSpPr/>
            <p:nvPr/>
          </p:nvSpPr>
          <p:spPr>
            <a:xfrm>
              <a:off x="3421542" y="3918381"/>
              <a:ext cx="197795" cy="18135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5EEE236-D1A6-461F-AFD4-26BF8AF124C0}"/>
                </a:ext>
              </a:extLst>
            </p:cNvPr>
            <p:cNvSpPr/>
            <p:nvPr/>
          </p:nvSpPr>
          <p:spPr>
            <a:xfrm rot="5400000">
              <a:off x="2009302" y="2583185"/>
              <a:ext cx="197795" cy="18135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A20D3C-50F1-4687-B9B2-4AF5E9AF129B}"/>
              </a:ext>
            </a:extLst>
          </p:cNvPr>
          <p:cNvSpPr txBox="1"/>
          <p:nvPr/>
        </p:nvSpPr>
        <p:spPr>
          <a:xfrm>
            <a:off x="496732" y="217983"/>
            <a:ext cx="11177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ТАРИФЫ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ОБУЧЕНИЕ В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4475CB-9CCE-40E5-928F-6A7584BF79A2}"/>
              </a:ext>
            </a:extLst>
          </p:cNvPr>
          <p:cNvSpPr txBox="1"/>
          <p:nvPr/>
        </p:nvSpPr>
        <p:spPr>
          <a:xfrm>
            <a:off x="11586948" y="6263029"/>
            <a:ext cx="245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$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BA0DDA-2D67-4627-B12E-EB5FA2AD734B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384775" y="6334780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25506" y="1201592"/>
          <a:ext cx="11975450" cy="3870624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2379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6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5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2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ТЕЛЕКОММУНИКАЦИИ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7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ИНЖЕНЕРИЯ И ИНЖЕНЕРНОЕ ДЕЛО</a:t>
                      </a:r>
                      <a:endParaRPr lang="ru-RU" sz="1400" b="1" i="0" u="none" strike="noStrike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В059 –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Коммуникации 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коммуникационные технологии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В062 – Электротехника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энергетика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В063 – Электротехника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автоматизация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В065 – Автотранспортные средства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В098 </a:t>
                      </a:r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  <a:p>
                      <a:pPr algn="ctr" fontAlgn="ctr"/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Магистральные сети </a:t>
                      </a:r>
                    </a:p>
                    <a:p>
                      <a:pPr algn="ctr" fontAlgn="ctr"/>
                      <a:r>
                        <a:rPr lang="ru-RU" sz="1200" b="0" cap="none" spc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инфраструктура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В099 </a:t>
                      </a:r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kern="120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Транспортные сооружения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В095 – </a:t>
                      </a:r>
                    </a:p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</a:t>
                      </a: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0996">
                <a:tc>
                  <a:txBody>
                    <a:bodyPr/>
                    <a:lstStyle/>
                    <a:p>
                      <a:pPr marL="95250" indent="0" algn="l" fontAlgn="ctr">
                        <a:buFont typeface="Wingdings" pitchFamily="2" charset="2"/>
                        <a:buChar char="Ø"/>
                      </a:pPr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Радиотехника, электроника и телекоммуникации;</a:t>
                      </a:r>
                    </a:p>
                    <a:p>
                      <a:pPr marL="95250" indent="0" algn="l" fontAlgn="ctr">
                        <a:buFont typeface="Wingdings" pitchFamily="2" charset="2"/>
                        <a:buChar char="Ø"/>
                      </a:pP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Телекоммуникационные системы и сети железнодорожной связи;</a:t>
                      </a:r>
                    </a:p>
                    <a:p>
                      <a:pPr marL="95250" indent="82550" algn="l" fontAlgn="ctr">
                        <a:buFont typeface="Wingdings" pitchFamily="2" charset="2"/>
                        <a:buChar char="Ø"/>
                      </a:pP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Инфокоммуникационные технологии и системы связи.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Электроэнергетика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Автоматизация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управление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fontAlgn="ctr">
                        <a:buFont typeface="Wingdings" pitchFamily="2" charset="2"/>
                        <a:buChar char="Ø"/>
                      </a:pP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Транспорт, транспортная техника и технология;</a:t>
                      </a:r>
                    </a:p>
                    <a:p>
                      <a:pPr marL="95250" indent="0" algn="l" fontAlgn="ctr">
                        <a:buFont typeface="Wingdings" pitchFamily="2" charset="2"/>
                        <a:buChar char="Ø"/>
                      </a:pP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Вагоны;</a:t>
                      </a:r>
                    </a:p>
                    <a:p>
                      <a:pPr marL="95250" indent="82550" algn="l" fontAlgn="ctr">
                        <a:buFont typeface="Wingdings" pitchFamily="2" charset="2"/>
                        <a:buChar char="Ø"/>
                      </a:pP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Локомотивы;</a:t>
                      </a:r>
                    </a:p>
                    <a:p>
                      <a:pPr marL="95250" indent="82550" algn="l" fontAlgn="ctr">
                        <a:buFont typeface="Wingdings" pitchFamily="2" charset="2"/>
                        <a:buChar char="Ø"/>
                      </a:pP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Путевые и дорожные машины;</a:t>
                      </a:r>
                    </a:p>
                    <a:p>
                      <a:pPr marL="95250" indent="0" algn="l" fontAlgn="ctr">
                        <a:buFont typeface="Wingdings" pitchFamily="2" charset="2"/>
                        <a:buChar char="Ø"/>
                      </a:pP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Автомобили и автомобильное хозяйство.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fontAlgn="ctr">
                        <a:buFont typeface="Wingdings" pitchFamily="2" charset="2"/>
                        <a:buChar char="Ø"/>
                      </a:pP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Железнодорожный путь и путевое хозяйство;</a:t>
                      </a:r>
                    </a:p>
                    <a:p>
                      <a:pPr marL="95250" indent="0" algn="l" fontAlgn="ctr">
                        <a:buFont typeface="Wingdings" pitchFamily="2" charset="2"/>
                        <a:buChar char="Ø"/>
                      </a:pP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Мосты, тоннели и</a:t>
                      </a:r>
                      <a:r>
                        <a:rPr lang="ru-RU" sz="12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метрополитены</a:t>
                      </a:r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88900" algn="l" eaLnBrk="1" hangingPunct="1">
                        <a:buFont typeface="Wingdings" pitchFamily="2" charset="2"/>
                        <a:buChar char="Ø"/>
                        <a:defRPr/>
                      </a:pP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Автомобильные</a:t>
                      </a:r>
                    </a:p>
                    <a:p>
                      <a:pPr marL="88900" indent="0" algn="l"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дороги</a:t>
                      </a:r>
                      <a:r>
                        <a:rPr lang="ru-RU" sz="1200" b="0" baseline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b="0" baseline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аэродромы;</a:t>
                      </a:r>
                    </a:p>
                    <a:p>
                      <a:pPr marL="8890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Трубопроводные сооружения.</a:t>
                      </a:r>
                    </a:p>
                    <a:p>
                      <a:pPr algn="just" eaLnBrk="1" hangingPunct="1">
                        <a:buFont typeface="Wingdings" pitchFamily="2" charset="2"/>
                        <a:buChar char="Ø"/>
                        <a:defRPr/>
                      </a:pPr>
                      <a:endParaRPr lang="ru-RU" sz="1200" b="0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5250" indent="0" algn="l" fontAlgn="ctr">
                        <a:buFont typeface="Wingdings" pitchFamily="2" charset="2"/>
                        <a:buNone/>
                      </a:pPr>
                      <a:endParaRPr lang="ru-RU" sz="1200" b="0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перевозок,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движения и эксплуатация транспорта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Логистика 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отраслям)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560 000</a:t>
                      </a:r>
                      <a:r>
                        <a:rPr lang="ru-RU" sz="180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тг.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520 000 тг.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520 000 тг.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500 000 тг.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460 000 тг.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560 000 тг.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600 000 тг.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56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280E950-E703-4EAE-B646-FCFECA5506F5}"/>
              </a:ext>
            </a:extLst>
          </p:cNvPr>
          <p:cNvSpPr>
            <a:spLocks/>
          </p:cNvSpPr>
          <p:nvPr/>
        </p:nvSpPr>
        <p:spPr bwMode="auto">
          <a:xfrm rot="16200000">
            <a:off x="2477026" y="1367176"/>
            <a:ext cx="1204017" cy="1923536"/>
          </a:xfrm>
          <a:custGeom>
            <a:avLst/>
            <a:gdLst>
              <a:gd name="T0" fmla="*/ 27 w 4016"/>
              <a:gd name="T1" fmla="*/ 5450 h 6400"/>
              <a:gd name="T2" fmla="*/ 0 w 4016"/>
              <a:gd name="T3" fmla="*/ 3596 h 6400"/>
              <a:gd name="T4" fmla="*/ 144 w 4016"/>
              <a:gd name="T5" fmla="*/ 3537 h 6400"/>
              <a:gd name="T6" fmla="*/ 704 w 4016"/>
              <a:gd name="T7" fmla="*/ 3612 h 6400"/>
              <a:gd name="T8" fmla="*/ 945 w 4016"/>
              <a:gd name="T9" fmla="*/ 3183 h 6400"/>
              <a:gd name="T10" fmla="*/ 404 w 4016"/>
              <a:gd name="T11" fmla="*/ 2734 h 6400"/>
              <a:gd name="T12" fmla="*/ 58 w 4016"/>
              <a:gd name="T13" fmla="*/ 2888 h 6400"/>
              <a:gd name="T14" fmla="*/ 0 w 4016"/>
              <a:gd name="T15" fmla="*/ 2254 h 6400"/>
              <a:gd name="T16" fmla="*/ 29 w 4016"/>
              <a:gd name="T17" fmla="*/ 951 h 6400"/>
              <a:gd name="T18" fmla="*/ 1702 w 4016"/>
              <a:gd name="T19" fmla="*/ 933 h 6400"/>
              <a:gd name="T20" fmla="*/ 1750 w 4016"/>
              <a:gd name="T21" fmla="*/ 615 h 6400"/>
              <a:gd name="T22" fmla="*/ 1932 w 4016"/>
              <a:gd name="T23" fmla="*/ 28 h 6400"/>
              <a:gd name="T24" fmla="*/ 2356 w 4016"/>
              <a:gd name="T25" fmla="*/ 455 h 6400"/>
              <a:gd name="T26" fmla="*/ 2348 w 4016"/>
              <a:gd name="T27" fmla="*/ 946 h 6400"/>
              <a:gd name="T28" fmla="*/ 3986 w 4016"/>
              <a:gd name="T29" fmla="*/ 952 h 6400"/>
              <a:gd name="T30" fmla="*/ 4016 w 4016"/>
              <a:gd name="T31" fmla="*/ 2797 h 6400"/>
              <a:gd name="T32" fmla="*/ 3880 w 4016"/>
              <a:gd name="T33" fmla="*/ 2869 h 6400"/>
              <a:gd name="T34" fmla="*/ 3419 w 4016"/>
              <a:gd name="T35" fmla="*/ 2746 h 6400"/>
              <a:gd name="T36" fmla="*/ 3083 w 4016"/>
              <a:gd name="T37" fmla="*/ 3097 h 6400"/>
              <a:gd name="T38" fmla="*/ 3307 w 4016"/>
              <a:gd name="T39" fmla="*/ 3609 h 6400"/>
              <a:gd name="T40" fmla="*/ 3774 w 4016"/>
              <a:gd name="T41" fmla="*/ 3612 h 6400"/>
              <a:gd name="T42" fmla="*/ 3951 w 4016"/>
              <a:gd name="T43" fmla="*/ 3512 h 6400"/>
              <a:gd name="T44" fmla="*/ 4016 w 4016"/>
              <a:gd name="T45" fmla="*/ 3608 h 6400"/>
              <a:gd name="T46" fmla="*/ 3986 w 4016"/>
              <a:gd name="T47" fmla="*/ 5449 h 6400"/>
              <a:gd name="T48" fmla="*/ 2326 w 4016"/>
              <a:gd name="T49" fmla="*/ 5462 h 6400"/>
              <a:gd name="T50" fmla="*/ 2241 w 4016"/>
              <a:gd name="T51" fmla="*/ 5758 h 6400"/>
              <a:gd name="T52" fmla="*/ 2357 w 4016"/>
              <a:gd name="T53" fmla="*/ 6121 h 6400"/>
              <a:gd name="T54" fmla="*/ 1976 w 4016"/>
              <a:gd name="T55" fmla="*/ 6392 h 6400"/>
              <a:gd name="T56" fmla="*/ 1663 w 4016"/>
              <a:gd name="T57" fmla="*/ 5937 h 6400"/>
              <a:gd name="T58" fmla="*/ 1775 w 4016"/>
              <a:gd name="T59" fmla="*/ 5529 h 6400"/>
              <a:gd name="T60" fmla="*/ 509 w 4016"/>
              <a:gd name="T61" fmla="*/ 5450 h 6400"/>
              <a:gd name="T62" fmla="*/ 493 w 4016"/>
              <a:gd name="T63" fmla="*/ 5450 h 6400"/>
              <a:gd name="connsiteX0" fmla="*/ 1228 w 10000"/>
              <a:gd name="connsiteY0" fmla="*/ 8491 h 9965"/>
              <a:gd name="connsiteX1" fmla="*/ 67 w 10000"/>
              <a:gd name="connsiteY1" fmla="*/ 8491 h 9965"/>
              <a:gd name="connsiteX2" fmla="*/ 0 w 10000"/>
              <a:gd name="connsiteY2" fmla="*/ 8447 h 9965"/>
              <a:gd name="connsiteX3" fmla="*/ 0 w 10000"/>
              <a:gd name="connsiteY3" fmla="*/ 5594 h 9965"/>
              <a:gd name="connsiteX4" fmla="*/ 132 w 10000"/>
              <a:gd name="connsiteY4" fmla="*/ 5467 h 9965"/>
              <a:gd name="connsiteX5" fmla="*/ 359 w 10000"/>
              <a:gd name="connsiteY5" fmla="*/ 5502 h 9965"/>
              <a:gd name="connsiteX6" fmla="*/ 1218 w 10000"/>
              <a:gd name="connsiteY6" fmla="*/ 5711 h 9965"/>
              <a:gd name="connsiteX7" fmla="*/ 1753 w 10000"/>
              <a:gd name="connsiteY7" fmla="*/ 5619 h 9965"/>
              <a:gd name="connsiteX8" fmla="*/ 2144 w 10000"/>
              <a:gd name="connsiteY8" fmla="*/ 5398 h 9965"/>
              <a:gd name="connsiteX9" fmla="*/ 2353 w 10000"/>
              <a:gd name="connsiteY9" fmla="*/ 4948 h 9965"/>
              <a:gd name="connsiteX10" fmla="*/ 2024 w 10000"/>
              <a:gd name="connsiteY10" fmla="*/ 4464 h 9965"/>
              <a:gd name="connsiteX11" fmla="*/ 1006 w 10000"/>
              <a:gd name="connsiteY11" fmla="*/ 4247 h 9965"/>
              <a:gd name="connsiteX12" fmla="*/ 356 w 10000"/>
              <a:gd name="connsiteY12" fmla="*/ 4452 h 9965"/>
              <a:gd name="connsiteX13" fmla="*/ 144 w 10000"/>
              <a:gd name="connsiteY13" fmla="*/ 4488 h 9965"/>
              <a:gd name="connsiteX14" fmla="*/ 0 w 10000"/>
              <a:gd name="connsiteY14" fmla="*/ 4363 h 9965"/>
              <a:gd name="connsiteX15" fmla="*/ 0 w 10000"/>
              <a:gd name="connsiteY15" fmla="*/ 3497 h 9965"/>
              <a:gd name="connsiteX16" fmla="*/ 0 w 10000"/>
              <a:gd name="connsiteY16" fmla="*/ 1506 h 9965"/>
              <a:gd name="connsiteX17" fmla="*/ 72 w 10000"/>
              <a:gd name="connsiteY17" fmla="*/ 1461 h 9965"/>
              <a:gd name="connsiteX18" fmla="*/ 3992 w 10000"/>
              <a:gd name="connsiteY18" fmla="*/ 1461 h 9965"/>
              <a:gd name="connsiteX19" fmla="*/ 4238 w 10000"/>
              <a:gd name="connsiteY19" fmla="*/ 1433 h 9965"/>
              <a:gd name="connsiteX20" fmla="*/ 4487 w 10000"/>
              <a:gd name="connsiteY20" fmla="*/ 1072 h 9965"/>
              <a:gd name="connsiteX21" fmla="*/ 4358 w 10000"/>
              <a:gd name="connsiteY21" fmla="*/ 936 h 9965"/>
              <a:gd name="connsiteX22" fmla="*/ 4151 w 10000"/>
              <a:gd name="connsiteY22" fmla="*/ 380 h 9965"/>
              <a:gd name="connsiteX23" fmla="*/ 4811 w 10000"/>
              <a:gd name="connsiteY23" fmla="*/ 19 h 9965"/>
              <a:gd name="connsiteX24" fmla="*/ 5642 w 10000"/>
              <a:gd name="connsiteY24" fmla="*/ 158 h 9965"/>
              <a:gd name="connsiteX25" fmla="*/ 5867 w 10000"/>
              <a:gd name="connsiteY25" fmla="*/ 686 h 9965"/>
              <a:gd name="connsiteX26" fmla="*/ 5625 w 10000"/>
              <a:gd name="connsiteY26" fmla="*/ 950 h 9965"/>
              <a:gd name="connsiteX27" fmla="*/ 5847 w 10000"/>
              <a:gd name="connsiteY27" fmla="*/ 1453 h 9965"/>
              <a:gd name="connsiteX28" fmla="*/ 6011 w 10000"/>
              <a:gd name="connsiteY28" fmla="*/ 1461 h 9965"/>
              <a:gd name="connsiteX29" fmla="*/ 9925 w 10000"/>
              <a:gd name="connsiteY29" fmla="*/ 1463 h 9965"/>
              <a:gd name="connsiteX30" fmla="*/ 10000 w 10000"/>
              <a:gd name="connsiteY30" fmla="*/ 1511 h 9965"/>
              <a:gd name="connsiteX31" fmla="*/ 10000 w 10000"/>
              <a:gd name="connsiteY31" fmla="*/ 4345 h 9965"/>
              <a:gd name="connsiteX32" fmla="*/ 9858 w 10000"/>
              <a:gd name="connsiteY32" fmla="*/ 4486 h 9965"/>
              <a:gd name="connsiteX33" fmla="*/ 9661 w 10000"/>
              <a:gd name="connsiteY33" fmla="*/ 4458 h 9965"/>
              <a:gd name="connsiteX34" fmla="*/ 9203 w 10000"/>
              <a:gd name="connsiteY34" fmla="*/ 4278 h 9965"/>
              <a:gd name="connsiteX35" fmla="*/ 8513 w 10000"/>
              <a:gd name="connsiteY35" fmla="*/ 4266 h 9965"/>
              <a:gd name="connsiteX36" fmla="*/ 7968 w 10000"/>
              <a:gd name="connsiteY36" fmla="*/ 4470 h 9965"/>
              <a:gd name="connsiteX37" fmla="*/ 7677 w 10000"/>
              <a:gd name="connsiteY37" fmla="*/ 4814 h 9965"/>
              <a:gd name="connsiteX38" fmla="*/ 8235 w 10000"/>
              <a:gd name="connsiteY38" fmla="*/ 5614 h 9965"/>
              <a:gd name="connsiteX39" fmla="*/ 8847 w 10000"/>
              <a:gd name="connsiteY39" fmla="*/ 5713 h 9965"/>
              <a:gd name="connsiteX40" fmla="*/ 9397 w 10000"/>
              <a:gd name="connsiteY40" fmla="*/ 5619 h 9965"/>
              <a:gd name="connsiteX41" fmla="*/ 9651 w 10000"/>
              <a:gd name="connsiteY41" fmla="*/ 5497 h 9965"/>
              <a:gd name="connsiteX42" fmla="*/ 9838 w 10000"/>
              <a:gd name="connsiteY42" fmla="*/ 5463 h 9965"/>
              <a:gd name="connsiteX43" fmla="*/ 9995 w 10000"/>
              <a:gd name="connsiteY43" fmla="*/ 5563 h 9965"/>
              <a:gd name="connsiteX44" fmla="*/ 10000 w 10000"/>
              <a:gd name="connsiteY44" fmla="*/ 5613 h 9965"/>
              <a:gd name="connsiteX45" fmla="*/ 10000 w 10000"/>
              <a:gd name="connsiteY45" fmla="*/ 8444 h 9965"/>
              <a:gd name="connsiteX46" fmla="*/ 9925 w 10000"/>
              <a:gd name="connsiteY46" fmla="*/ 8489 h 9965"/>
              <a:gd name="connsiteX47" fmla="*/ 6046 w 10000"/>
              <a:gd name="connsiteY47" fmla="*/ 8488 h 9965"/>
              <a:gd name="connsiteX48" fmla="*/ 5792 w 10000"/>
              <a:gd name="connsiteY48" fmla="*/ 8509 h 9965"/>
              <a:gd name="connsiteX49" fmla="*/ 5498 w 10000"/>
              <a:gd name="connsiteY49" fmla="*/ 8747 h 9965"/>
              <a:gd name="connsiteX50" fmla="*/ 5580 w 10000"/>
              <a:gd name="connsiteY50" fmla="*/ 8972 h 9965"/>
              <a:gd name="connsiteX51" fmla="*/ 5695 w 10000"/>
              <a:gd name="connsiteY51" fmla="*/ 9052 h 9965"/>
              <a:gd name="connsiteX52" fmla="*/ 5869 w 10000"/>
              <a:gd name="connsiteY52" fmla="*/ 9539 h 9965"/>
              <a:gd name="connsiteX53" fmla="*/ 5578 w 10000"/>
              <a:gd name="connsiteY53" fmla="*/ 9834 h 9965"/>
              <a:gd name="connsiteX54" fmla="*/ 4920 w 10000"/>
              <a:gd name="connsiteY54" fmla="*/ 9963 h 9965"/>
              <a:gd name="connsiteX55" fmla="*/ 4303 w 10000"/>
              <a:gd name="connsiteY55" fmla="*/ 9758 h 9965"/>
              <a:gd name="connsiteX56" fmla="*/ 4141 w 10000"/>
              <a:gd name="connsiteY56" fmla="*/ 9252 h 9965"/>
              <a:gd name="connsiteX57" fmla="*/ 4370 w 10000"/>
              <a:gd name="connsiteY57" fmla="*/ 9005 h 9965"/>
              <a:gd name="connsiteX58" fmla="*/ 4420 w 10000"/>
              <a:gd name="connsiteY58" fmla="*/ 8614 h 9965"/>
              <a:gd name="connsiteX59" fmla="*/ 4071 w 10000"/>
              <a:gd name="connsiteY59" fmla="*/ 8492 h 9965"/>
              <a:gd name="connsiteX60" fmla="*/ 1267 w 10000"/>
              <a:gd name="connsiteY60" fmla="*/ 8491 h 9965"/>
              <a:gd name="connsiteX61" fmla="*/ 1228 w 10000"/>
              <a:gd name="connsiteY61" fmla="*/ 8491 h 9965"/>
              <a:gd name="connsiteX62" fmla="*/ 1228 w 10000"/>
              <a:gd name="connsiteY62" fmla="*/ 8491 h 9965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661 w 10000"/>
              <a:gd name="connsiteY33" fmla="*/ 4474 h 10000"/>
              <a:gd name="connsiteX34" fmla="*/ 9203 w 10000"/>
              <a:gd name="connsiteY34" fmla="*/ 4293 h 10000"/>
              <a:gd name="connsiteX35" fmla="*/ 8513 w 10000"/>
              <a:gd name="connsiteY35" fmla="*/ 4281 h 10000"/>
              <a:gd name="connsiteX36" fmla="*/ 7968 w 10000"/>
              <a:gd name="connsiteY36" fmla="*/ 4486 h 10000"/>
              <a:gd name="connsiteX37" fmla="*/ 8235 w 10000"/>
              <a:gd name="connsiteY37" fmla="*/ 5634 h 10000"/>
              <a:gd name="connsiteX38" fmla="*/ 8847 w 10000"/>
              <a:gd name="connsiteY38" fmla="*/ 5733 h 10000"/>
              <a:gd name="connsiteX39" fmla="*/ 9397 w 10000"/>
              <a:gd name="connsiteY39" fmla="*/ 5639 h 10000"/>
              <a:gd name="connsiteX40" fmla="*/ 9651 w 10000"/>
              <a:gd name="connsiteY40" fmla="*/ 5516 h 10000"/>
              <a:gd name="connsiteX41" fmla="*/ 9838 w 10000"/>
              <a:gd name="connsiteY41" fmla="*/ 5482 h 10000"/>
              <a:gd name="connsiteX42" fmla="*/ 9995 w 10000"/>
              <a:gd name="connsiteY42" fmla="*/ 5583 h 10000"/>
              <a:gd name="connsiteX43" fmla="*/ 10000 w 10000"/>
              <a:gd name="connsiteY43" fmla="*/ 5633 h 10000"/>
              <a:gd name="connsiteX44" fmla="*/ 10000 w 10000"/>
              <a:gd name="connsiteY44" fmla="*/ 8474 h 10000"/>
              <a:gd name="connsiteX45" fmla="*/ 9925 w 10000"/>
              <a:gd name="connsiteY45" fmla="*/ 8519 h 10000"/>
              <a:gd name="connsiteX46" fmla="*/ 6046 w 10000"/>
              <a:gd name="connsiteY46" fmla="*/ 8518 h 10000"/>
              <a:gd name="connsiteX47" fmla="*/ 5792 w 10000"/>
              <a:gd name="connsiteY47" fmla="*/ 8539 h 10000"/>
              <a:gd name="connsiteX48" fmla="*/ 5498 w 10000"/>
              <a:gd name="connsiteY48" fmla="*/ 8778 h 10000"/>
              <a:gd name="connsiteX49" fmla="*/ 5580 w 10000"/>
              <a:gd name="connsiteY49" fmla="*/ 9004 h 10000"/>
              <a:gd name="connsiteX50" fmla="*/ 5695 w 10000"/>
              <a:gd name="connsiteY50" fmla="*/ 9084 h 10000"/>
              <a:gd name="connsiteX51" fmla="*/ 5869 w 10000"/>
              <a:gd name="connsiteY51" fmla="*/ 9573 h 10000"/>
              <a:gd name="connsiteX52" fmla="*/ 5578 w 10000"/>
              <a:gd name="connsiteY52" fmla="*/ 9869 h 10000"/>
              <a:gd name="connsiteX53" fmla="*/ 4920 w 10000"/>
              <a:gd name="connsiteY53" fmla="*/ 9998 h 10000"/>
              <a:gd name="connsiteX54" fmla="*/ 4303 w 10000"/>
              <a:gd name="connsiteY54" fmla="*/ 9792 h 10000"/>
              <a:gd name="connsiteX55" fmla="*/ 4141 w 10000"/>
              <a:gd name="connsiteY55" fmla="*/ 9284 h 10000"/>
              <a:gd name="connsiteX56" fmla="*/ 4370 w 10000"/>
              <a:gd name="connsiteY56" fmla="*/ 9037 h 10000"/>
              <a:gd name="connsiteX57" fmla="*/ 4420 w 10000"/>
              <a:gd name="connsiteY57" fmla="*/ 8644 h 10000"/>
              <a:gd name="connsiteX58" fmla="*/ 4071 w 10000"/>
              <a:gd name="connsiteY58" fmla="*/ 8522 h 10000"/>
              <a:gd name="connsiteX59" fmla="*/ 1267 w 10000"/>
              <a:gd name="connsiteY59" fmla="*/ 8521 h 10000"/>
              <a:gd name="connsiteX60" fmla="*/ 1228 w 10000"/>
              <a:gd name="connsiteY60" fmla="*/ 8521 h 10000"/>
              <a:gd name="connsiteX61" fmla="*/ 1228 w 10000"/>
              <a:gd name="connsiteY61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661 w 10000"/>
              <a:gd name="connsiteY33" fmla="*/ 4474 h 10000"/>
              <a:gd name="connsiteX34" fmla="*/ 9203 w 10000"/>
              <a:gd name="connsiteY34" fmla="*/ 4293 h 10000"/>
              <a:gd name="connsiteX35" fmla="*/ 8513 w 10000"/>
              <a:gd name="connsiteY35" fmla="*/ 4281 h 10000"/>
              <a:gd name="connsiteX36" fmla="*/ 8235 w 10000"/>
              <a:gd name="connsiteY36" fmla="*/ 5634 h 10000"/>
              <a:gd name="connsiteX37" fmla="*/ 8847 w 10000"/>
              <a:gd name="connsiteY37" fmla="*/ 5733 h 10000"/>
              <a:gd name="connsiteX38" fmla="*/ 9397 w 10000"/>
              <a:gd name="connsiteY38" fmla="*/ 5639 h 10000"/>
              <a:gd name="connsiteX39" fmla="*/ 9651 w 10000"/>
              <a:gd name="connsiteY39" fmla="*/ 5516 h 10000"/>
              <a:gd name="connsiteX40" fmla="*/ 9838 w 10000"/>
              <a:gd name="connsiteY40" fmla="*/ 5482 h 10000"/>
              <a:gd name="connsiteX41" fmla="*/ 9995 w 10000"/>
              <a:gd name="connsiteY41" fmla="*/ 5583 h 10000"/>
              <a:gd name="connsiteX42" fmla="*/ 10000 w 10000"/>
              <a:gd name="connsiteY42" fmla="*/ 5633 h 10000"/>
              <a:gd name="connsiteX43" fmla="*/ 10000 w 10000"/>
              <a:gd name="connsiteY43" fmla="*/ 8474 h 10000"/>
              <a:gd name="connsiteX44" fmla="*/ 9925 w 10000"/>
              <a:gd name="connsiteY44" fmla="*/ 8519 h 10000"/>
              <a:gd name="connsiteX45" fmla="*/ 6046 w 10000"/>
              <a:gd name="connsiteY45" fmla="*/ 8518 h 10000"/>
              <a:gd name="connsiteX46" fmla="*/ 5792 w 10000"/>
              <a:gd name="connsiteY46" fmla="*/ 8539 h 10000"/>
              <a:gd name="connsiteX47" fmla="*/ 5498 w 10000"/>
              <a:gd name="connsiteY47" fmla="*/ 8778 h 10000"/>
              <a:gd name="connsiteX48" fmla="*/ 5580 w 10000"/>
              <a:gd name="connsiteY48" fmla="*/ 9004 h 10000"/>
              <a:gd name="connsiteX49" fmla="*/ 5695 w 10000"/>
              <a:gd name="connsiteY49" fmla="*/ 9084 h 10000"/>
              <a:gd name="connsiteX50" fmla="*/ 5869 w 10000"/>
              <a:gd name="connsiteY50" fmla="*/ 9573 h 10000"/>
              <a:gd name="connsiteX51" fmla="*/ 5578 w 10000"/>
              <a:gd name="connsiteY51" fmla="*/ 9869 h 10000"/>
              <a:gd name="connsiteX52" fmla="*/ 4920 w 10000"/>
              <a:gd name="connsiteY52" fmla="*/ 9998 h 10000"/>
              <a:gd name="connsiteX53" fmla="*/ 4303 w 10000"/>
              <a:gd name="connsiteY53" fmla="*/ 9792 h 10000"/>
              <a:gd name="connsiteX54" fmla="*/ 4141 w 10000"/>
              <a:gd name="connsiteY54" fmla="*/ 9284 h 10000"/>
              <a:gd name="connsiteX55" fmla="*/ 4370 w 10000"/>
              <a:gd name="connsiteY55" fmla="*/ 9037 h 10000"/>
              <a:gd name="connsiteX56" fmla="*/ 4420 w 10000"/>
              <a:gd name="connsiteY56" fmla="*/ 8644 h 10000"/>
              <a:gd name="connsiteX57" fmla="*/ 4071 w 10000"/>
              <a:gd name="connsiteY57" fmla="*/ 8522 h 10000"/>
              <a:gd name="connsiteX58" fmla="*/ 1267 w 10000"/>
              <a:gd name="connsiteY58" fmla="*/ 8521 h 10000"/>
              <a:gd name="connsiteX59" fmla="*/ 1228 w 10000"/>
              <a:gd name="connsiteY59" fmla="*/ 8521 h 10000"/>
              <a:gd name="connsiteX60" fmla="*/ 1228 w 10000"/>
              <a:gd name="connsiteY60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661 w 10000"/>
              <a:gd name="connsiteY33" fmla="*/ 4474 h 10000"/>
              <a:gd name="connsiteX34" fmla="*/ 9203 w 10000"/>
              <a:gd name="connsiteY34" fmla="*/ 4293 h 10000"/>
              <a:gd name="connsiteX35" fmla="*/ 8235 w 10000"/>
              <a:gd name="connsiteY35" fmla="*/ 5634 h 10000"/>
              <a:gd name="connsiteX36" fmla="*/ 8847 w 10000"/>
              <a:gd name="connsiteY36" fmla="*/ 5733 h 10000"/>
              <a:gd name="connsiteX37" fmla="*/ 9397 w 10000"/>
              <a:gd name="connsiteY37" fmla="*/ 5639 h 10000"/>
              <a:gd name="connsiteX38" fmla="*/ 9651 w 10000"/>
              <a:gd name="connsiteY38" fmla="*/ 5516 h 10000"/>
              <a:gd name="connsiteX39" fmla="*/ 9838 w 10000"/>
              <a:gd name="connsiteY39" fmla="*/ 5482 h 10000"/>
              <a:gd name="connsiteX40" fmla="*/ 9995 w 10000"/>
              <a:gd name="connsiteY40" fmla="*/ 5583 h 10000"/>
              <a:gd name="connsiteX41" fmla="*/ 10000 w 10000"/>
              <a:gd name="connsiteY41" fmla="*/ 5633 h 10000"/>
              <a:gd name="connsiteX42" fmla="*/ 10000 w 10000"/>
              <a:gd name="connsiteY42" fmla="*/ 8474 h 10000"/>
              <a:gd name="connsiteX43" fmla="*/ 9925 w 10000"/>
              <a:gd name="connsiteY43" fmla="*/ 8519 h 10000"/>
              <a:gd name="connsiteX44" fmla="*/ 6046 w 10000"/>
              <a:gd name="connsiteY44" fmla="*/ 8518 h 10000"/>
              <a:gd name="connsiteX45" fmla="*/ 5792 w 10000"/>
              <a:gd name="connsiteY45" fmla="*/ 8539 h 10000"/>
              <a:gd name="connsiteX46" fmla="*/ 5498 w 10000"/>
              <a:gd name="connsiteY46" fmla="*/ 8778 h 10000"/>
              <a:gd name="connsiteX47" fmla="*/ 5580 w 10000"/>
              <a:gd name="connsiteY47" fmla="*/ 9004 h 10000"/>
              <a:gd name="connsiteX48" fmla="*/ 5695 w 10000"/>
              <a:gd name="connsiteY48" fmla="*/ 9084 h 10000"/>
              <a:gd name="connsiteX49" fmla="*/ 5869 w 10000"/>
              <a:gd name="connsiteY49" fmla="*/ 9573 h 10000"/>
              <a:gd name="connsiteX50" fmla="*/ 5578 w 10000"/>
              <a:gd name="connsiteY50" fmla="*/ 9869 h 10000"/>
              <a:gd name="connsiteX51" fmla="*/ 4920 w 10000"/>
              <a:gd name="connsiteY51" fmla="*/ 9998 h 10000"/>
              <a:gd name="connsiteX52" fmla="*/ 4303 w 10000"/>
              <a:gd name="connsiteY52" fmla="*/ 9792 h 10000"/>
              <a:gd name="connsiteX53" fmla="*/ 4141 w 10000"/>
              <a:gd name="connsiteY53" fmla="*/ 9284 h 10000"/>
              <a:gd name="connsiteX54" fmla="*/ 4370 w 10000"/>
              <a:gd name="connsiteY54" fmla="*/ 9037 h 10000"/>
              <a:gd name="connsiteX55" fmla="*/ 4420 w 10000"/>
              <a:gd name="connsiteY55" fmla="*/ 8644 h 10000"/>
              <a:gd name="connsiteX56" fmla="*/ 4071 w 10000"/>
              <a:gd name="connsiteY56" fmla="*/ 8522 h 10000"/>
              <a:gd name="connsiteX57" fmla="*/ 1267 w 10000"/>
              <a:gd name="connsiteY57" fmla="*/ 8521 h 10000"/>
              <a:gd name="connsiteX58" fmla="*/ 1228 w 10000"/>
              <a:gd name="connsiteY58" fmla="*/ 8521 h 10000"/>
              <a:gd name="connsiteX59" fmla="*/ 1228 w 10000"/>
              <a:gd name="connsiteY59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661 w 10000"/>
              <a:gd name="connsiteY33" fmla="*/ 4474 h 10000"/>
              <a:gd name="connsiteX34" fmla="*/ 8235 w 10000"/>
              <a:gd name="connsiteY34" fmla="*/ 5634 h 10000"/>
              <a:gd name="connsiteX35" fmla="*/ 8847 w 10000"/>
              <a:gd name="connsiteY35" fmla="*/ 5733 h 10000"/>
              <a:gd name="connsiteX36" fmla="*/ 9397 w 10000"/>
              <a:gd name="connsiteY36" fmla="*/ 5639 h 10000"/>
              <a:gd name="connsiteX37" fmla="*/ 9651 w 10000"/>
              <a:gd name="connsiteY37" fmla="*/ 5516 h 10000"/>
              <a:gd name="connsiteX38" fmla="*/ 9838 w 10000"/>
              <a:gd name="connsiteY38" fmla="*/ 5482 h 10000"/>
              <a:gd name="connsiteX39" fmla="*/ 9995 w 10000"/>
              <a:gd name="connsiteY39" fmla="*/ 5583 h 10000"/>
              <a:gd name="connsiteX40" fmla="*/ 10000 w 10000"/>
              <a:gd name="connsiteY40" fmla="*/ 5633 h 10000"/>
              <a:gd name="connsiteX41" fmla="*/ 10000 w 10000"/>
              <a:gd name="connsiteY41" fmla="*/ 8474 h 10000"/>
              <a:gd name="connsiteX42" fmla="*/ 9925 w 10000"/>
              <a:gd name="connsiteY42" fmla="*/ 8519 h 10000"/>
              <a:gd name="connsiteX43" fmla="*/ 6046 w 10000"/>
              <a:gd name="connsiteY43" fmla="*/ 8518 h 10000"/>
              <a:gd name="connsiteX44" fmla="*/ 5792 w 10000"/>
              <a:gd name="connsiteY44" fmla="*/ 8539 h 10000"/>
              <a:gd name="connsiteX45" fmla="*/ 5498 w 10000"/>
              <a:gd name="connsiteY45" fmla="*/ 8778 h 10000"/>
              <a:gd name="connsiteX46" fmla="*/ 5580 w 10000"/>
              <a:gd name="connsiteY46" fmla="*/ 9004 h 10000"/>
              <a:gd name="connsiteX47" fmla="*/ 5695 w 10000"/>
              <a:gd name="connsiteY47" fmla="*/ 9084 h 10000"/>
              <a:gd name="connsiteX48" fmla="*/ 5869 w 10000"/>
              <a:gd name="connsiteY48" fmla="*/ 9573 h 10000"/>
              <a:gd name="connsiteX49" fmla="*/ 5578 w 10000"/>
              <a:gd name="connsiteY49" fmla="*/ 9869 h 10000"/>
              <a:gd name="connsiteX50" fmla="*/ 4920 w 10000"/>
              <a:gd name="connsiteY50" fmla="*/ 9998 h 10000"/>
              <a:gd name="connsiteX51" fmla="*/ 4303 w 10000"/>
              <a:gd name="connsiteY51" fmla="*/ 9792 h 10000"/>
              <a:gd name="connsiteX52" fmla="*/ 4141 w 10000"/>
              <a:gd name="connsiteY52" fmla="*/ 9284 h 10000"/>
              <a:gd name="connsiteX53" fmla="*/ 4370 w 10000"/>
              <a:gd name="connsiteY53" fmla="*/ 9037 h 10000"/>
              <a:gd name="connsiteX54" fmla="*/ 4420 w 10000"/>
              <a:gd name="connsiteY54" fmla="*/ 8644 h 10000"/>
              <a:gd name="connsiteX55" fmla="*/ 4071 w 10000"/>
              <a:gd name="connsiteY55" fmla="*/ 8522 h 10000"/>
              <a:gd name="connsiteX56" fmla="*/ 1267 w 10000"/>
              <a:gd name="connsiteY56" fmla="*/ 8521 h 10000"/>
              <a:gd name="connsiteX57" fmla="*/ 1228 w 10000"/>
              <a:gd name="connsiteY57" fmla="*/ 8521 h 10000"/>
              <a:gd name="connsiteX58" fmla="*/ 1228 w 10000"/>
              <a:gd name="connsiteY58" fmla="*/ 8521 h 10000"/>
              <a:gd name="connsiteX0" fmla="*/ 1228 w 10039"/>
              <a:gd name="connsiteY0" fmla="*/ 8521 h 10000"/>
              <a:gd name="connsiteX1" fmla="*/ 67 w 10039"/>
              <a:gd name="connsiteY1" fmla="*/ 8521 h 10000"/>
              <a:gd name="connsiteX2" fmla="*/ 0 w 10039"/>
              <a:gd name="connsiteY2" fmla="*/ 8477 h 10000"/>
              <a:gd name="connsiteX3" fmla="*/ 0 w 10039"/>
              <a:gd name="connsiteY3" fmla="*/ 5614 h 10000"/>
              <a:gd name="connsiteX4" fmla="*/ 132 w 10039"/>
              <a:gd name="connsiteY4" fmla="*/ 5486 h 10000"/>
              <a:gd name="connsiteX5" fmla="*/ 359 w 10039"/>
              <a:gd name="connsiteY5" fmla="*/ 5521 h 10000"/>
              <a:gd name="connsiteX6" fmla="*/ 1218 w 10039"/>
              <a:gd name="connsiteY6" fmla="*/ 5731 h 10000"/>
              <a:gd name="connsiteX7" fmla="*/ 1753 w 10039"/>
              <a:gd name="connsiteY7" fmla="*/ 5639 h 10000"/>
              <a:gd name="connsiteX8" fmla="*/ 2144 w 10039"/>
              <a:gd name="connsiteY8" fmla="*/ 5417 h 10000"/>
              <a:gd name="connsiteX9" fmla="*/ 2353 w 10039"/>
              <a:gd name="connsiteY9" fmla="*/ 4965 h 10000"/>
              <a:gd name="connsiteX10" fmla="*/ 2024 w 10039"/>
              <a:gd name="connsiteY10" fmla="*/ 4480 h 10000"/>
              <a:gd name="connsiteX11" fmla="*/ 1006 w 10039"/>
              <a:gd name="connsiteY11" fmla="*/ 4262 h 10000"/>
              <a:gd name="connsiteX12" fmla="*/ 356 w 10039"/>
              <a:gd name="connsiteY12" fmla="*/ 4468 h 10000"/>
              <a:gd name="connsiteX13" fmla="*/ 144 w 10039"/>
              <a:gd name="connsiteY13" fmla="*/ 4504 h 10000"/>
              <a:gd name="connsiteX14" fmla="*/ 0 w 10039"/>
              <a:gd name="connsiteY14" fmla="*/ 4378 h 10000"/>
              <a:gd name="connsiteX15" fmla="*/ 0 w 10039"/>
              <a:gd name="connsiteY15" fmla="*/ 3509 h 10000"/>
              <a:gd name="connsiteX16" fmla="*/ 0 w 10039"/>
              <a:gd name="connsiteY16" fmla="*/ 1511 h 10000"/>
              <a:gd name="connsiteX17" fmla="*/ 72 w 10039"/>
              <a:gd name="connsiteY17" fmla="*/ 1466 h 10000"/>
              <a:gd name="connsiteX18" fmla="*/ 3992 w 10039"/>
              <a:gd name="connsiteY18" fmla="*/ 1466 h 10000"/>
              <a:gd name="connsiteX19" fmla="*/ 4238 w 10039"/>
              <a:gd name="connsiteY19" fmla="*/ 1438 h 10000"/>
              <a:gd name="connsiteX20" fmla="*/ 4487 w 10039"/>
              <a:gd name="connsiteY20" fmla="*/ 1076 h 10000"/>
              <a:gd name="connsiteX21" fmla="*/ 4358 w 10039"/>
              <a:gd name="connsiteY21" fmla="*/ 939 h 10000"/>
              <a:gd name="connsiteX22" fmla="*/ 4151 w 10039"/>
              <a:gd name="connsiteY22" fmla="*/ 381 h 10000"/>
              <a:gd name="connsiteX23" fmla="*/ 4811 w 10039"/>
              <a:gd name="connsiteY23" fmla="*/ 19 h 10000"/>
              <a:gd name="connsiteX24" fmla="*/ 5642 w 10039"/>
              <a:gd name="connsiteY24" fmla="*/ 159 h 10000"/>
              <a:gd name="connsiteX25" fmla="*/ 5867 w 10039"/>
              <a:gd name="connsiteY25" fmla="*/ 688 h 10000"/>
              <a:gd name="connsiteX26" fmla="*/ 5625 w 10039"/>
              <a:gd name="connsiteY26" fmla="*/ 953 h 10000"/>
              <a:gd name="connsiteX27" fmla="*/ 5847 w 10039"/>
              <a:gd name="connsiteY27" fmla="*/ 1458 h 10000"/>
              <a:gd name="connsiteX28" fmla="*/ 6011 w 10039"/>
              <a:gd name="connsiteY28" fmla="*/ 1466 h 10000"/>
              <a:gd name="connsiteX29" fmla="*/ 9925 w 10039"/>
              <a:gd name="connsiteY29" fmla="*/ 1468 h 10000"/>
              <a:gd name="connsiteX30" fmla="*/ 10000 w 10039"/>
              <a:gd name="connsiteY30" fmla="*/ 1516 h 10000"/>
              <a:gd name="connsiteX31" fmla="*/ 10000 w 10039"/>
              <a:gd name="connsiteY31" fmla="*/ 4360 h 10000"/>
              <a:gd name="connsiteX32" fmla="*/ 9858 w 10039"/>
              <a:gd name="connsiteY32" fmla="*/ 4502 h 10000"/>
              <a:gd name="connsiteX33" fmla="*/ 8235 w 10039"/>
              <a:gd name="connsiteY33" fmla="*/ 5634 h 10000"/>
              <a:gd name="connsiteX34" fmla="*/ 8847 w 10039"/>
              <a:gd name="connsiteY34" fmla="*/ 5733 h 10000"/>
              <a:gd name="connsiteX35" fmla="*/ 9397 w 10039"/>
              <a:gd name="connsiteY35" fmla="*/ 5639 h 10000"/>
              <a:gd name="connsiteX36" fmla="*/ 9651 w 10039"/>
              <a:gd name="connsiteY36" fmla="*/ 5516 h 10000"/>
              <a:gd name="connsiteX37" fmla="*/ 9838 w 10039"/>
              <a:gd name="connsiteY37" fmla="*/ 5482 h 10000"/>
              <a:gd name="connsiteX38" fmla="*/ 9995 w 10039"/>
              <a:gd name="connsiteY38" fmla="*/ 5583 h 10000"/>
              <a:gd name="connsiteX39" fmla="*/ 10000 w 10039"/>
              <a:gd name="connsiteY39" fmla="*/ 5633 h 10000"/>
              <a:gd name="connsiteX40" fmla="*/ 10000 w 10039"/>
              <a:gd name="connsiteY40" fmla="*/ 8474 h 10000"/>
              <a:gd name="connsiteX41" fmla="*/ 9925 w 10039"/>
              <a:gd name="connsiteY41" fmla="*/ 8519 h 10000"/>
              <a:gd name="connsiteX42" fmla="*/ 6046 w 10039"/>
              <a:gd name="connsiteY42" fmla="*/ 8518 h 10000"/>
              <a:gd name="connsiteX43" fmla="*/ 5792 w 10039"/>
              <a:gd name="connsiteY43" fmla="*/ 8539 h 10000"/>
              <a:gd name="connsiteX44" fmla="*/ 5498 w 10039"/>
              <a:gd name="connsiteY44" fmla="*/ 8778 h 10000"/>
              <a:gd name="connsiteX45" fmla="*/ 5580 w 10039"/>
              <a:gd name="connsiteY45" fmla="*/ 9004 h 10000"/>
              <a:gd name="connsiteX46" fmla="*/ 5695 w 10039"/>
              <a:gd name="connsiteY46" fmla="*/ 9084 h 10000"/>
              <a:gd name="connsiteX47" fmla="*/ 5869 w 10039"/>
              <a:gd name="connsiteY47" fmla="*/ 9573 h 10000"/>
              <a:gd name="connsiteX48" fmla="*/ 5578 w 10039"/>
              <a:gd name="connsiteY48" fmla="*/ 9869 h 10000"/>
              <a:gd name="connsiteX49" fmla="*/ 4920 w 10039"/>
              <a:gd name="connsiteY49" fmla="*/ 9998 h 10000"/>
              <a:gd name="connsiteX50" fmla="*/ 4303 w 10039"/>
              <a:gd name="connsiteY50" fmla="*/ 9792 h 10000"/>
              <a:gd name="connsiteX51" fmla="*/ 4141 w 10039"/>
              <a:gd name="connsiteY51" fmla="*/ 9284 h 10000"/>
              <a:gd name="connsiteX52" fmla="*/ 4370 w 10039"/>
              <a:gd name="connsiteY52" fmla="*/ 9037 h 10000"/>
              <a:gd name="connsiteX53" fmla="*/ 4420 w 10039"/>
              <a:gd name="connsiteY53" fmla="*/ 8644 h 10000"/>
              <a:gd name="connsiteX54" fmla="*/ 4071 w 10039"/>
              <a:gd name="connsiteY54" fmla="*/ 8522 h 10000"/>
              <a:gd name="connsiteX55" fmla="*/ 1267 w 10039"/>
              <a:gd name="connsiteY55" fmla="*/ 8521 h 10000"/>
              <a:gd name="connsiteX56" fmla="*/ 1228 w 10039"/>
              <a:gd name="connsiteY56" fmla="*/ 8521 h 10000"/>
              <a:gd name="connsiteX57" fmla="*/ 1228 w 10039"/>
              <a:gd name="connsiteY57" fmla="*/ 8521 h 10000"/>
              <a:gd name="connsiteX0" fmla="*/ 1228 w 10005"/>
              <a:gd name="connsiteY0" fmla="*/ 8521 h 10000"/>
              <a:gd name="connsiteX1" fmla="*/ 67 w 10005"/>
              <a:gd name="connsiteY1" fmla="*/ 8521 h 10000"/>
              <a:gd name="connsiteX2" fmla="*/ 0 w 10005"/>
              <a:gd name="connsiteY2" fmla="*/ 8477 h 10000"/>
              <a:gd name="connsiteX3" fmla="*/ 0 w 10005"/>
              <a:gd name="connsiteY3" fmla="*/ 5614 h 10000"/>
              <a:gd name="connsiteX4" fmla="*/ 132 w 10005"/>
              <a:gd name="connsiteY4" fmla="*/ 5486 h 10000"/>
              <a:gd name="connsiteX5" fmla="*/ 359 w 10005"/>
              <a:gd name="connsiteY5" fmla="*/ 5521 h 10000"/>
              <a:gd name="connsiteX6" fmla="*/ 1218 w 10005"/>
              <a:gd name="connsiteY6" fmla="*/ 5731 h 10000"/>
              <a:gd name="connsiteX7" fmla="*/ 1753 w 10005"/>
              <a:gd name="connsiteY7" fmla="*/ 5639 h 10000"/>
              <a:gd name="connsiteX8" fmla="*/ 2144 w 10005"/>
              <a:gd name="connsiteY8" fmla="*/ 5417 h 10000"/>
              <a:gd name="connsiteX9" fmla="*/ 2353 w 10005"/>
              <a:gd name="connsiteY9" fmla="*/ 4965 h 10000"/>
              <a:gd name="connsiteX10" fmla="*/ 2024 w 10005"/>
              <a:gd name="connsiteY10" fmla="*/ 4480 h 10000"/>
              <a:gd name="connsiteX11" fmla="*/ 1006 w 10005"/>
              <a:gd name="connsiteY11" fmla="*/ 4262 h 10000"/>
              <a:gd name="connsiteX12" fmla="*/ 356 w 10005"/>
              <a:gd name="connsiteY12" fmla="*/ 4468 h 10000"/>
              <a:gd name="connsiteX13" fmla="*/ 144 w 10005"/>
              <a:gd name="connsiteY13" fmla="*/ 4504 h 10000"/>
              <a:gd name="connsiteX14" fmla="*/ 0 w 10005"/>
              <a:gd name="connsiteY14" fmla="*/ 4378 h 10000"/>
              <a:gd name="connsiteX15" fmla="*/ 0 w 10005"/>
              <a:gd name="connsiteY15" fmla="*/ 3509 h 10000"/>
              <a:gd name="connsiteX16" fmla="*/ 0 w 10005"/>
              <a:gd name="connsiteY16" fmla="*/ 1511 h 10000"/>
              <a:gd name="connsiteX17" fmla="*/ 72 w 10005"/>
              <a:gd name="connsiteY17" fmla="*/ 1466 h 10000"/>
              <a:gd name="connsiteX18" fmla="*/ 3992 w 10005"/>
              <a:gd name="connsiteY18" fmla="*/ 1466 h 10000"/>
              <a:gd name="connsiteX19" fmla="*/ 4238 w 10005"/>
              <a:gd name="connsiteY19" fmla="*/ 1438 h 10000"/>
              <a:gd name="connsiteX20" fmla="*/ 4487 w 10005"/>
              <a:gd name="connsiteY20" fmla="*/ 1076 h 10000"/>
              <a:gd name="connsiteX21" fmla="*/ 4358 w 10005"/>
              <a:gd name="connsiteY21" fmla="*/ 939 h 10000"/>
              <a:gd name="connsiteX22" fmla="*/ 4151 w 10005"/>
              <a:gd name="connsiteY22" fmla="*/ 381 h 10000"/>
              <a:gd name="connsiteX23" fmla="*/ 4811 w 10005"/>
              <a:gd name="connsiteY23" fmla="*/ 19 h 10000"/>
              <a:gd name="connsiteX24" fmla="*/ 5642 w 10005"/>
              <a:gd name="connsiteY24" fmla="*/ 159 h 10000"/>
              <a:gd name="connsiteX25" fmla="*/ 5867 w 10005"/>
              <a:gd name="connsiteY25" fmla="*/ 688 h 10000"/>
              <a:gd name="connsiteX26" fmla="*/ 5625 w 10005"/>
              <a:gd name="connsiteY26" fmla="*/ 953 h 10000"/>
              <a:gd name="connsiteX27" fmla="*/ 5847 w 10005"/>
              <a:gd name="connsiteY27" fmla="*/ 1458 h 10000"/>
              <a:gd name="connsiteX28" fmla="*/ 6011 w 10005"/>
              <a:gd name="connsiteY28" fmla="*/ 1466 h 10000"/>
              <a:gd name="connsiteX29" fmla="*/ 9925 w 10005"/>
              <a:gd name="connsiteY29" fmla="*/ 1468 h 10000"/>
              <a:gd name="connsiteX30" fmla="*/ 10000 w 10005"/>
              <a:gd name="connsiteY30" fmla="*/ 1516 h 10000"/>
              <a:gd name="connsiteX31" fmla="*/ 10000 w 10005"/>
              <a:gd name="connsiteY31" fmla="*/ 4360 h 10000"/>
              <a:gd name="connsiteX32" fmla="*/ 9858 w 10005"/>
              <a:gd name="connsiteY32" fmla="*/ 4502 h 10000"/>
              <a:gd name="connsiteX33" fmla="*/ 8847 w 10005"/>
              <a:gd name="connsiteY33" fmla="*/ 5733 h 10000"/>
              <a:gd name="connsiteX34" fmla="*/ 9397 w 10005"/>
              <a:gd name="connsiteY34" fmla="*/ 5639 h 10000"/>
              <a:gd name="connsiteX35" fmla="*/ 9651 w 10005"/>
              <a:gd name="connsiteY35" fmla="*/ 5516 h 10000"/>
              <a:gd name="connsiteX36" fmla="*/ 9838 w 10005"/>
              <a:gd name="connsiteY36" fmla="*/ 5482 h 10000"/>
              <a:gd name="connsiteX37" fmla="*/ 9995 w 10005"/>
              <a:gd name="connsiteY37" fmla="*/ 5583 h 10000"/>
              <a:gd name="connsiteX38" fmla="*/ 10000 w 10005"/>
              <a:gd name="connsiteY38" fmla="*/ 5633 h 10000"/>
              <a:gd name="connsiteX39" fmla="*/ 10000 w 10005"/>
              <a:gd name="connsiteY39" fmla="*/ 8474 h 10000"/>
              <a:gd name="connsiteX40" fmla="*/ 9925 w 10005"/>
              <a:gd name="connsiteY40" fmla="*/ 8519 h 10000"/>
              <a:gd name="connsiteX41" fmla="*/ 6046 w 10005"/>
              <a:gd name="connsiteY41" fmla="*/ 8518 h 10000"/>
              <a:gd name="connsiteX42" fmla="*/ 5792 w 10005"/>
              <a:gd name="connsiteY42" fmla="*/ 8539 h 10000"/>
              <a:gd name="connsiteX43" fmla="*/ 5498 w 10005"/>
              <a:gd name="connsiteY43" fmla="*/ 8778 h 10000"/>
              <a:gd name="connsiteX44" fmla="*/ 5580 w 10005"/>
              <a:gd name="connsiteY44" fmla="*/ 9004 h 10000"/>
              <a:gd name="connsiteX45" fmla="*/ 5695 w 10005"/>
              <a:gd name="connsiteY45" fmla="*/ 9084 h 10000"/>
              <a:gd name="connsiteX46" fmla="*/ 5869 w 10005"/>
              <a:gd name="connsiteY46" fmla="*/ 9573 h 10000"/>
              <a:gd name="connsiteX47" fmla="*/ 5578 w 10005"/>
              <a:gd name="connsiteY47" fmla="*/ 9869 h 10000"/>
              <a:gd name="connsiteX48" fmla="*/ 4920 w 10005"/>
              <a:gd name="connsiteY48" fmla="*/ 9998 h 10000"/>
              <a:gd name="connsiteX49" fmla="*/ 4303 w 10005"/>
              <a:gd name="connsiteY49" fmla="*/ 9792 h 10000"/>
              <a:gd name="connsiteX50" fmla="*/ 4141 w 10005"/>
              <a:gd name="connsiteY50" fmla="*/ 9284 h 10000"/>
              <a:gd name="connsiteX51" fmla="*/ 4370 w 10005"/>
              <a:gd name="connsiteY51" fmla="*/ 9037 h 10000"/>
              <a:gd name="connsiteX52" fmla="*/ 4420 w 10005"/>
              <a:gd name="connsiteY52" fmla="*/ 8644 h 10000"/>
              <a:gd name="connsiteX53" fmla="*/ 4071 w 10005"/>
              <a:gd name="connsiteY53" fmla="*/ 8522 h 10000"/>
              <a:gd name="connsiteX54" fmla="*/ 1267 w 10005"/>
              <a:gd name="connsiteY54" fmla="*/ 8521 h 10000"/>
              <a:gd name="connsiteX55" fmla="*/ 1228 w 10005"/>
              <a:gd name="connsiteY55" fmla="*/ 8521 h 10000"/>
              <a:gd name="connsiteX56" fmla="*/ 1228 w 10005"/>
              <a:gd name="connsiteY56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397 w 10000"/>
              <a:gd name="connsiteY33" fmla="*/ 5639 h 10000"/>
              <a:gd name="connsiteX34" fmla="*/ 9651 w 10000"/>
              <a:gd name="connsiteY34" fmla="*/ 5516 h 10000"/>
              <a:gd name="connsiteX35" fmla="*/ 9838 w 10000"/>
              <a:gd name="connsiteY35" fmla="*/ 5482 h 10000"/>
              <a:gd name="connsiteX36" fmla="*/ 9995 w 10000"/>
              <a:gd name="connsiteY36" fmla="*/ 5583 h 10000"/>
              <a:gd name="connsiteX37" fmla="*/ 10000 w 10000"/>
              <a:gd name="connsiteY37" fmla="*/ 5633 h 10000"/>
              <a:gd name="connsiteX38" fmla="*/ 10000 w 10000"/>
              <a:gd name="connsiteY38" fmla="*/ 8474 h 10000"/>
              <a:gd name="connsiteX39" fmla="*/ 9925 w 10000"/>
              <a:gd name="connsiteY39" fmla="*/ 8519 h 10000"/>
              <a:gd name="connsiteX40" fmla="*/ 6046 w 10000"/>
              <a:gd name="connsiteY40" fmla="*/ 8518 h 10000"/>
              <a:gd name="connsiteX41" fmla="*/ 5792 w 10000"/>
              <a:gd name="connsiteY41" fmla="*/ 8539 h 10000"/>
              <a:gd name="connsiteX42" fmla="*/ 5498 w 10000"/>
              <a:gd name="connsiteY42" fmla="*/ 8778 h 10000"/>
              <a:gd name="connsiteX43" fmla="*/ 5580 w 10000"/>
              <a:gd name="connsiteY43" fmla="*/ 9004 h 10000"/>
              <a:gd name="connsiteX44" fmla="*/ 5695 w 10000"/>
              <a:gd name="connsiteY44" fmla="*/ 9084 h 10000"/>
              <a:gd name="connsiteX45" fmla="*/ 5869 w 10000"/>
              <a:gd name="connsiteY45" fmla="*/ 9573 h 10000"/>
              <a:gd name="connsiteX46" fmla="*/ 5578 w 10000"/>
              <a:gd name="connsiteY46" fmla="*/ 9869 h 10000"/>
              <a:gd name="connsiteX47" fmla="*/ 4920 w 10000"/>
              <a:gd name="connsiteY47" fmla="*/ 9998 h 10000"/>
              <a:gd name="connsiteX48" fmla="*/ 4303 w 10000"/>
              <a:gd name="connsiteY48" fmla="*/ 9792 h 10000"/>
              <a:gd name="connsiteX49" fmla="*/ 4141 w 10000"/>
              <a:gd name="connsiteY49" fmla="*/ 9284 h 10000"/>
              <a:gd name="connsiteX50" fmla="*/ 4370 w 10000"/>
              <a:gd name="connsiteY50" fmla="*/ 9037 h 10000"/>
              <a:gd name="connsiteX51" fmla="*/ 4420 w 10000"/>
              <a:gd name="connsiteY51" fmla="*/ 8644 h 10000"/>
              <a:gd name="connsiteX52" fmla="*/ 4071 w 10000"/>
              <a:gd name="connsiteY52" fmla="*/ 8522 h 10000"/>
              <a:gd name="connsiteX53" fmla="*/ 1267 w 10000"/>
              <a:gd name="connsiteY53" fmla="*/ 8521 h 10000"/>
              <a:gd name="connsiteX54" fmla="*/ 1228 w 10000"/>
              <a:gd name="connsiteY54" fmla="*/ 8521 h 10000"/>
              <a:gd name="connsiteX55" fmla="*/ 1228 w 10000"/>
              <a:gd name="connsiteY55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651 w 10000"/>
              <a:gd name="connsiteY33" fmla="*/ 5516 h 10000"/>
              <a:gd name="connsiteX34" fmla="*/ 9838 w 10000"/>
              <a:gd name="connsiteY34" fmla="*/ 5482 h 10000"/>
              <a:gd name="connsiteX35" fmla="*/ 9995 w 10000"/>
              <a:gd name="connsiteY35" fmla="*/ 5583 h 10000"/>
              <a:gd name="connsiteX36" fmla="*/ 10000 w 10000"/>
              <a:gd name="connsiteY36" fmla="*/ 5633 h 10000"/>
              <a:gd name="connsiteX37" fmla="*/ 10000 w 10000"/>
              <a:gd name="connsiteY37" fmla="*/ 8474 h 10000"/>
              <a:gd name="connsiteX38" fmla="*/ 9925 w 10000"/>
              <a:gd name="connsiteY38" fmla="*/ 8519 h 10000"/>
              <a:gd name="connsiteX39" fmla="*/ 6046 w 10000"/>
              <a:gd name="connsiteY39" fmla="*/ 8518 h 10000"/>
              <a:gd name="connsiteX40" fmla="*/ 5792 w 10000"/>
              <a:gd name="connsiteY40" fmla="*/ 8539 h 10000"/>
              <a:gd name="connsiteX41" fmla="*/ 5498 w 10000"/>
              <a:gd name="connsiteY41" fmla="*/ 8778 h 10000"/>
              <a:gd name="connsiteX42" fmla="*/ 5580 w 10000"/>
              <a:gd name="connsiteY42" fmla="*/ 9004 h 10000"/>
              <a:gd name="connsiteX43" fmla="*/ 5695 w 10000"/>
              <a:gd name="connsiteY43" fmla="*/ 9084 h 10000"/>
              <a:gd name="connsiteX44" fmla="*/ 5869 w 10000"/>
              <a:gd name="connsiteY44" fmla="*/ 9573 h 10000"/>
              <a:gd name="connsiteX45" fmla="*/ 5578 w 10000"/>
              <a:gd name="connsiteY45" fmla="*/ 9869 h 10000"/>
              <a:gd name="connsiteX46" fmla="*/ 4920 w 10000"/>
              <a:gd name="connsiteY46" fmla="*/ 9998 h 10000"/>
              <a:gd name="connsiteX47" fmla="*/ 4303 w 10000"/>
              <a:gd name="connsiteY47" fmla="*/ 9792 h 10000"/>
              <a:gd name="connsiteX48" fmla="*/ 4141 w 10000"/>
              <a:gd name="connsiteY48" fmla="*/ 9284 h 10000"/>
              <a:gd name="connsiteX49" fmla="*/ 4370 w 10000"/>
              <a:gd name="connsiteY49" fmla="*/ 9037 h 10000"/>
              <a:gd name="connsiteX50" fmla="*/ 4420 w 10000"/>
              <a:gd name="connsiteY50" fmla="*/ 8644 h 10000"/>
              <a:gd name="connsiteX51" fmla="*/ 4071 w 10000"/>
              <a:gd name="connsiteY51" fmla="*/ 8522 h 10000"/>
              <a:gd name="connsiteX52" fmla="*/ 1267 w 10000"/>
              <a:gd name="connsiteY52" fmla="*/ 8521 h 10000"/>
              <a:gd name="connsiteX53" fmla="*/ 1228 w 10000"/>
              <a:gd name="connsiteY53" fmla="*/ 8521 h 10000"/>
              <a:gd name="connsiteX54" fmla="*/ 1228 w 10000"/>
              <a:gd name="connsiteY54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838 w 10000"/>
              <a:gd name="connsiteY33" fmla="*/ 5482 h 10000"/>
              <a:gd name="connsiteX34" fmla="*/ 9995 w 10000"/>
              <a:gd name="connsiteY34" fmla="*/ 5583 h 10000"/>
              <a:gd name="connsiteX35" fmla="*/ 10000 w 10000"/>
              <a:gd name="connsiteY35" fmla="*/ 5633 h 10000"/>
              <a:gd name="connsiteX36" fmla="*/ 10000 w 10000"/>
              <a:gd name="connsiteY36" fmla="*/ 8474 h 10000"/>
              <a:gd name="connsiteX37" fmla="*/ 9925 w 10000"/>
              <a:gd name="connsiteY37" fmla="*/ 8519 h 10000"/>
              <a:gd name="connsiteX38" fmla="*/ 6046 w 10000"/>
              <a:gd name="connsiteY38" fmla="*/ 8518 h 10000"/>
              <a:gd name="connsiteX39" fmla="*/ 5792 w 10000"/>
              <a:gd name="connsiteY39" fmla="*/ 8539 h 10000"/>
              <a:gd name="connsiteX40" fmla="*/ 5498 w 10000"/>
              <a:gd name="connsiteY40" fmla="*/ 8778 h 10000"/>
              <a:gd name="connsiteX41" fmla="*/ 5580 w 10000"/>
              <a:gd name="connsiteY41" fmla="*/ 9004 h 10000"/>
              <a:gd name="connsiteX42" fmla="*/ 5695 w 10000"/>
              <a:gd name="connsiteY42" fmla="*/ 9084 h 10000"/>
              <a:gd name="connsiteX43" fmla="*/ 5869 w 10000"/>
              <a:gd name="connsiteY43" fmla="*/ 9573 h 10000"/>
              <a:gd name="connsiteX44" fmla="*/ 5578 w 10000"/>
              <a:gd name="connsiteY44" fmla="*/ 9869 h 10000"/>
              <a:gd name="connsiteX45" fmla="*/ 4920 w 10000"/>
              <a:gd name="connsiteY45" fmla="*/ 9998 h 10000"/>
              <a:gd name="connsiteX46" fmla="*/ 4303 w 10000"/>
              <a:gd name="connsiteY46" fmla="*/ 9792 h 10000"/>
              <a:gd name="connsiteX47" fmla="*/ 4141 w 10000"/>
              <a:gd name="connsiteY47" fmla="*/ 9284 h 10000"/>
              <a:gd name="connsiteX48" fmla="*/ 4370 w 10000"/>
              <a:gd name="connsiteY48" fmla="*/ 9037 h 10000"/>
              <a:gd name="connsiteX49" fmla="*/ 4420 w 10000"/>
              <a:gd name="connsiteY49" fmla="*/ 8644 h 10000"/>
              <a:gd name="connsiteX50" fmla="*/ 4071 w 10000"/>
              <a:gd name="connsiteY50" fmla="*/ 8522 h 10000"/>
              <a:gd name="connsiteX51" fmla="*/ 1267 w 10000"/>
              <a:gd name="connsiteY51" fmla="*/ 8521 h 10000"/>
              <a:gd name="connsiteX52" fmla="*/ 1228 w 10000"/>
              <a:gd name="connsiteY52" fmla="*/ 8521 h 10000"/>
              <a:gd name="connsiteX53" fmla="*/ 1228 w 10000"/>
              <a:gd name="connsiteY53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995 w 10000"/>
              <a:gd name="connsiteY33" fmla="*/ 5583 h 10000"/>
              <a:gd name="connsiteX34" fmla="*/ 10000 w 10000"/>
              <a:gd name="connsiteY34" fmla="*/ 5633 h 10000"/>
              <a:gd name="connsiteX35" fmla="*/ 10000 w 10000"/>
              <a:gd name="connsiteY35" fmla="*/ 8474 h 10000"/>
              <a:gd name="connsiteX36" fmla="*/ 9925 w 10000"/>
              <a:gd name="connsiteY36" fmla="*/ 8519 h 10000"/>
              <a:gd name="connsiteX37" fmla="*/ 6046 w 10000"/>
              <a:gd name="connsiteY37" fmla="*/ 8518 h 10000"/>
              <a:gd name="connsiteX38" fmla="*/ 5792 w 10000"/>
              <a:gd name="connsiteY38" fmla="*/ 8539 h 10000"/>
              <a:gd name="connsiteX39" fmla="*/ 5498 w 10000"/>
              <a:gd name="connsiteY39" fmla="*/ 8778 h 10000"/>
              <a:gd name="connsiteX40" fmla="*/ 5580 w 10000"/>
              <a:gd name="connsiteY40" fmla="*/ 9004 h 10000"/>
              <a:gd name="connsiteX41" fmla="*/ 5695 w 10000"/>
              <a:gd name="connsiteY41" fmla="*/ 9084 h 10000"/>
              <a:gd name="connsiteX42" fmla="*/ 5869 w 10000"/>
              <a:gd name="connsiteY42" fmla="*/ 9573 h 10000"/>
              <a:gd name="connsiteX43" fmla="*/ 5578 w 10000"/>
              <a:gd name="connsiteY43" fmla="*/ 9869 h 10000"/>
              <a:gd name="connsiteX44" fmla="*/ 4920 w 10000"/>
              <a:gd name="connsiteY44" fmla="*/ 9998 h 10000"/>
              <a:gd name="connsiteX45" fmla="*/ 4303 w 10000"/>
              <a:gd name="connsiteY45" fmla="*/ 9792 h 10000"/>
              <a:gd name="connsiteX46" fmla="*/ 4141 w 10000"/>
              <a:gd name="connsiteY46" fmla="*/ 9284 h 10000"/>
              <a:gd name="connsiteX47" fmla="*/ 4370 w 10000"/>
              <a:gd name="connsiteY47" fmla="*/ 9037 h 10000"/>
              <a:gd name="connsiteX48" fmla="*/ 4420 w 10000"/>
              <a:gd name="connsiteY48" fmla="*/ 8644 h 10000"/>
              <a:gd name="connsiteX49" fmla="*/ 4071 w 10000"/>
              <a:gd name="connsiteY49" fmla="*/ 8522 h 10000"/>
              <a:gd name="connsiteX50" fmla="*/ 1267 w 10000"/>
              <a:gd name="connsiteY50" fmla="*/ 8521 h 10000"/>
              <a:gd name="connsiteX51" fmla="*/ 1228 w 10000"/>
              <a:gd name="connsiteY51" fmla="*/ 8521 h 10000"/>
              <a:gd name="connsiteX52" fmla="*/ 1228 w 10000"/>
              <a:gd name="connsiteY52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995 w 10000"/>
              <a:gd name="connsiteY32" fmla="*/ 5583 h 10000"/>
              <a:gd name="connsiteX33" fmla="*/ 10000 w 10000"/>
              <a:gd name="connsiteY33" fmla="*/ 5633 h 10000"/>
              <a:gd name="connsiteX34" fmla="*/ 10000 w 10000"/>
              <a:gd name="connsiteY34" fmla="*/ 8474 h 10000"/>
              <a:gd name="connsiteX35" fmla="*/ 9925 w 10000"/>
              <a:gd name="connsiteY35" fmla="*/ 8519 h 10000"/>
              <a:gd name="connsiteX36" fmla="*/ 6046 w 10000"/>
              <a:gd name="connsiteY36" fmla="*/ 8518 h 10000"/>
              <a:gd name="connsiteX37" fmla="*/ 5792 w 10000"/>
              <a:gd name="connsiteY37" fmla="*/ 8539 h 10000"/>
              <a:gd name="connsiteX38" fmla="*/ 5498 w 10000"/>
              <a:gd name="connsiteY38" fmla="*/ 8778 h 10000"/>
              <a:gd name="connsiteX39" fmla="*/ 5580 w 10000"/>
              <a:gd name="connsiteY39" fmla="*/ 9004 h 10000"/>
              <a:gd name="connsiteX40" fmla="*/ 5695 w 10000"/>
              <a:gd name="connsiteY40" fmla="*/ 9084 h 10000"/>
              <a:gd name="connsiteX41" fmla="*/ 5869 w 10000"/>
              <a:gd name="connsiteY41" fmla="*/ 9573 h 10000"/>
              <a:gd name="connsiteX42" fmla="*/ 5578 w 10000"/>
              <a:gd name="connsiteY42" fmla="*/ 9869 h 10000"/>
              <a:gd name="connsiteX43" fmla="*/ 4920 w 10000"/>
              <a:gd name="connsiteY43" fmla="*/ 9998 h 10000"/>
              <a:gd name="connsiteX44" fmla="*/ 4303 w 10000"/>
              <a:gd name="connsiteY44" fmla="*/ 9792 h 10000"/>
              <a:gd name="connsiteX45" fmla="*/ 4141 w 10000"/>
              <a:gd name="connsiteY45" fmla="*/ 9284 h 10000"/>
              <a:gd name="connsiteX46" fmla="*/ 4370 w 10000"/>
              <a:gd name="connsiteY46" fmla="*/ 9037 h 10000"/>
              <a:gd name="connsiteX47" fmla="*/ 4420 w 10000"/>
              <a:gd name="connsiteY47" fmla="*/ 8644 h 10000"/>
              <a:gd name="connsiteX48" fmla="*/ 4071 w 10000"/>
              <a:gd name="connsiteY48" fmla="*/ 8522 h 10000"/>
              <a:gd name="connsiteX49" fmla="*/ 1267 w 10000"/>
              <a:gd name="connsiteY49" fmla="*/ 8521 h 10000"/>
              <a:gd name="connsiteX50" fmla="*/ 1228 w 10000"/>
              <a:gd name="connsiteY50" fmla="*/ 8521 h 10000"/>
              <a:gd name="connsiteX51" fmla="*/ 1228 w 10000"/>
              <a:gd name="connsiteY51" fmla="*/ 85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000" h="10000">
                <a:moveTo>
                  <a:pt x="1228" y="8521"/>
                </a:moveTo>
                <a:lnTo>
                  <a:pt x="67" y="8521"/>
                </a:lnTo>
                <a:cubicBezTo>
                  <a:pt x="0" y="8521"/>
                  <a:pt x="0" y="8521"/>
                  <a:pt x="0" y="8477"/>
                </a:cubicBezTo>
                <a:lnTo>
                  <a:pt x="0" y="5614"/>
                </a:lnTo>
                <a:cubicBezTo>
                  <a:pt x="0" y="5553"/>
                  <a:pt x="47" y="5508"/>
                  <a:pt x="132" y="5486"/>
                </a:cubicBezTo>
                <a:cubicBezTo>
                  <a:pt x="212" y="5466"/>
                  <a:pt x="289" y="5478"/>
                  <a:pt x="359" y="5521"/>
                </a:cubicBezTo>
                <a:cubicBezTo>
                  <a:pt x="600" y="5664"/>
                  <a:pt x="884" y="5736"/>
                  <a:pt x="1218" y="5731"/>
                </a:cubicBezTo>
                <a:cubicBezTo>
                  <a:pt x="1409" y="5728"/>
                  <a:pt x="1589" y="5697"/>
                  <a:pt x="1753" y="5639"/>
                </a:cubicBezTo>
                <a:cubicBezTo>
                  <a:pt x="1910" y="5584"/>
                  <a:pt x="2039" y="5510"/>
                  <a:pt x="2144" y="5417"/>
                </a:cubicBezTo>
                <a:cubicBezTo>
                  <a:pt x="2293" y="5281"/>
                  <a:pt x="2363" y="5131"/>
                  <a:pt x="2353" y="4965"/>
                </a:cubicBezTo>
                <a:cubicBezTo>
                  <a:pt x="2341" y="4778"/>
                  <a:pt x="2231" y="4616"/>
                  <a:pt x="2024" y="4480"/>
                </a:cubicBezTo>
                <a:cubicBezTo>
                  <a:pt x="1743" y="4298"/>
                  <a:pt x="1397" y="4232"/>
                  <a:pt x="1006" y="4262"/>
                </a:cubicBezTo>
                <a:cubicBezTo>
                  <a:pt x="754" y="4282"/>
                  <a:pt x="538" y="4354"/>
                  <a:pt x="356" y="4468"/>
                </a:cubicBezTo>
                <a:cubicBezTo>
                  <a:pt x="296" y="4504"/>
                  <a:pt x="212" y="4519"/>
                  <a:pt x="144" y="4504"/>
                </a:cubicBezTo>
                <a:cubicBezTo>
                  <a:pt x="52" y="4482"/>
                  <a:pt x="0" y="4436"/>
                  <a:pt x="0" y="4378"/>
                </a:cubicBezTo>
                <a:lnTo>
                  <a:pt x="0" y="3509"/>
                </a:lnTo>
                <a:lnTo>
                  <a:pt x="0" y="1511"/>
                </a:lnTo>
                <a:cubicBezTo>
                  <a:pt x="0" y="1466"/>
                  <a:pt x="0" y="1466"/>
                  <a:pt x="72" y="1466"/>
                </a:cubicBezTo>
                <a:lnTo>
                  <a:pt x="3992" y="1466"/>
                </a:lnTo>
                <a:cubicBezTo>
                  <a:pt x="4076" y="1466"/>
                  <a:pt x="4158" y="1461"/>
                  <a:pt x="4238" y="1438"/>
                </a:cubicBezTo>
                <a:cubicBezTo>
                  <a:pt x="4447" y="1377"/>
                  <a:pt x="4562" y="1213"/>
                  <a:pt x="4487" y="1076"/>
                </a:cubicBezTo>
                <a:cubicBezTo>
                  <a:pt x="4460" y="1024"/>
                  <a:pt x="4415" y="980"/>
                  <a:pt x="4358" y="939"/>
                </a:cubicBezTo>
                <a:cubicBezTo>
                  <a:pt x="4124" y="778"/>
                  <a:pt x="4049" y="591"/>
                  <a:pt x="4151" y="381"/>
                </a:cubicBezTo>
                <a:cubicBezTo>
                  <a:pt x="4250" y="174"/>
                  <a:pt x="4482" y="63"/>
                  <a:pt x="4811" y="19"/>
                </a:cubicBezTo>
                <a:cubicBezTo>
                  <a:pt x="5125" y="-25"/>
                  <a:pt x="5413" y="6"/>
                  <a:pt x="5642" y="159"/>
                </a:cubicBezTo>
                <a:cubicBezTo>
                  <a:pt x="5867" y="309"/>
                  <a:pt x="5944" y="486"/>
                  <a:pt x="5867" y="688"/>
                </a:cubicBezTo>
                <a:cubicBezTo>
                  <a:pt x="5827" y="792"/>
                  <a:pt x="5742" y="878"/>
                  <a:pt x="5625" y="953"/>
                </a:cubicBezTo>
                <a:cubicBezTo>
                  <a:pt x="5386" y="1110"/>
                  <a:pt x="5476" y="1388"/>
                  <a:pt x="5847" y="1458"/>
                </a:cubicBezTo>
                <a:cubicBezTo>
                  <a:pt x="5899" y="1468"/>
                  <a:pt x="5956" y="1466"/>
                  <a:pt x="6011" y="1466"/>
                </a:cubicBezTo>
                <a:lnTo>
                  <a:pt x="9925" y="1468"/>
                </a:lnTo>
                <a:cubicBezTo>
                  <a:pt x="10000" y="1468"/>
                  <a:pt x="10000" y="1468"/>
                  <a:pt x="10000" y="1516"/>
                </a:cubicBezTo>
                <a:cubicBezTo>
                  <a:pt x="10000" y="2464"/>
                  <a:pt x="10001" y="3682"/>
                  <a:pt x="10000" y="4360"/>
                </a:cubicBezTo>
                <a:cubicBezTo>
                  <a:pt x="9999" y="5038"/>
                  <a:pt x="9995" y="5371"/>
                  <a:pt x="9995" y="5583"/>
                </a:cubicBezTo>
                <a:cubicBezTo>
                  <a:pt x="10000" y="5598"/>
                  <a:pt x="10000" y="5615"/>
                  <a:pt x="10000" y="5633"/>
                </a:cubicBezTo>
                <a:lnTo>
                  <a:pt x="10000" y="8474"/>
                </a:lnTo>
                <a:cubicBezTo>
                  <a:pt x="10000" y="8519"/>
                  <a:pt x="10000" y="8519"/>
                  <a:pt x="9925" y="8519"/>
                </a:cubicBezTo>
                <a:lnTo>
                  <a:pt x="6046" y="8518"/>
                </a:lnTo>
                <a:cubicBezTo>
                  <a:pt x="5961" y="8518"/>
                  <a:pt x="5869" y="8519"/>
                  <a:pt x="5792" y="8539"/>
                </a:cubicBezTo>
                <a:cubicBezTo>
                  <a:pt x="5630" y="8582"/>
                  <a:pt x="5528" y="8663"/>
                  <a:pt x="5498" y="8778"/>
                </a:cubicBezTo>
                <a:cubicBezTo>
                  <a:pt x="5478" y="8859"/>
                  <a:pt x="5510" y="8936"/>
                  <a:pt x="5580" y="9004"/>
                </a:cubicBezTo>
                <a:cubicBezTo>
                  <a:pt x="5610" y="9034"/>
                  <a:pt x="5660" y="9055"/>
                  <a:pt x="5695" y="9084"/>
                </a:cubicBezTo>
                <a:cubicBezTo>
                  <a:pt x="5874" y="9229"/>
                  <a:pt x="5939" y="9391"/>
                  <a:pt x="5869" y="9573"/>
                </a:cubicBezTo>
                <a:cubicBezTo>
                  <a:pt x="5822" y="9692"/>
                  <a:pt x="5725" y="9790"/>
                  <a:pt x="5578" y="9869"/>
                </a:cubicBezTo>
                <a:cubicBezTo>
                  <a:pt x="5388" y="9969"/>
                  <a:pt x="5167" y="10010"/>
                  <a:pt x="4920" y="9998"/>
                </a:cubicBezTo>
                <a:cubicBezTo>
                  <a:pt x="4669" y="9983"/>
                  <a:pt x="4467" y="9912"/>
                  <a:pt x="4303" y="9792"/>
                </a:cubicBezTo>
                <a:cubicBezTo>
                  <a:pt x="4099" y="9642"/>
                  <a:pt x="4059" y="9471"/>
                  <a:pt x="4141" y="9284"/>
                </a:cubicBezTo>
                <a:cubicBezTo>
                  <a:pt x="4183" y="9188"/>
                  <a:pt x="4263" y="9109"/>
                  <a:pt x="4370" y="9037"/>
                </a:cubicBezTo>
                <a:cubicBezTo>
                  <a:pt x="4542" y="8923"/>
                  <a:pt x="4564" y="8772"/>
                  <a:pt x="4420" y="8644"/>
                </a:cubicBezTo>
                <a:cubicBezTo>
                  <a:pt x="4335" y="8572"/>
                  <a:pt x="4221" y="8524"/>
                  <a:pt x="4071" y="8522"/>
                </a:cubicBezTo>
                <a:lnTo>
                  <a:pt x="1267" y="8521"/>
                </a:lnTo>
                <a:lnTo>
                  <a:pt x="1228" y="8521"/>
                </a:lnTo>
                <a:lnTo>
                  <a:pt x="1228" y="85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0C2F7CA-2D1B-4C94-9142-A8E9557FD726}"/>
              </a:ext>
            </a:extLst>
          </p:cNvPr>
          <p:cNvSpPr>
            <a:spLocks/>
          </p:cNvSpPr>
          <p:nvPr/>
        </p:nvSpPr>
        <p:spPr bwMode="auto">
          <a:xfrm rot="16200000">
            <a:off x="3726128" y="3981742"/>
            <a:ext cx="1488795" cy="1357789"/>
          </a:xfrm>
          <a:custGeom>
            <a:avLst/>
            <a:gdLst>
              <a:gd name="T0" fmla="*/ 963 w 5936"/>
              <a:gd name="T1" fmla="*/ 30 h 4502"/>
              <a:gd name="T2" fmla="*/ 2570 w 5936"/>
              <a:gd name="T3" fmla="*/ 4 h 4502"/>
              <a:gd name="T4" fmla="*/ 2625 w 5936"/>
              <a:gd name="T5" fmla="*/ 157 h 4502"/>
              <a:gd name="T6" fmla="*/ 2534 w 5936"/>
              <a:gd name="T7" fmla="*/ 658 h 4502"/>
              <a:gd name="T8" fmla="*/ 3066 w 5936"/>
              <a:gd name="T9" fmla="*/ 940 h 4502"/>
              <a:gd name="T10" fmla="*/ 3428 w 5936"/>
              <a:gd name="T11" fmla="*/ 588 h 4502"/>
              <a:gd name="T12" fmla="*/ 3308 w 5936"/>
              <a:gd name="T13" fmla="*/ 150 h 4502"/>
              <a:gd name="T14" fmla="*/ 3369 w 5936"/>
              <a:gd name="T15" fmla="*/ 1 h 4502"/>
              <a:gd name="T16" fmla="*/ 3715 w 5936"/>
              <a:gd name="T17" fmla="*/ 1 h 4502"/>
              <a:gd name="T18" fmla="*/ 4958 w 5936"/>
              <a:gd name="T19" fmla="*/ 3 h 4502"/>
              <a:gd name="T20" fmla="*/ 4978 w 5936"/>
              <a:gd name="T21" fmla="*/ 54 h 4502"/>
              <a:gd name="T22" fmla="*/ 5045 w 5936"/>
              <a:gd name="T23" fmla="*/ 2008 h 4502"/>
              <a:gd name="T24" fmla="*/ 5317 w 5936"/>
              <a:gd name="T25" fmla="*/ 1990 h 4502"/>
              <a:gd name="T26" fmla="*/ 5883 w 5936"/>
              <a:gd name="T27" fmla="*/ 2086 h 4502"/>
              <a:gd name="T28" fmla="*/ 5761 w 5936"/>
              <a:gd name="T29" fmla="*/ 2554 h 4502"/>
              <a:gd name="T30" fmla="*/ 5298 w 5936"/>
              <a:gd name="T31" fmla="*/ 2496 h 4502"/>
              <a:gd name="T32" fmla="*/ 4978 w 5936"/>
              <a:gd name="T33" fmla="*/ 2648 h 4502"/>
              <a:gd name="T34" fmla="*/ 4950 w 5936"/>
              <a:gd name="T35" fmla="*/ 4501 h 4502"/>
              <a:gd name="T36" fmla="*/ 3299 w 5936"/>
              <a:gd name="T37" fmla="*/ 4471 h 4502"/>
              <a:gd name="T38" fmla="*/ 3423 w 5936"/>
              <a:gd name="T39" fmla="*/ 4161 h 4502"/>
              <a:gd name="T40" fmla="*/ 3297 w 5936"/>
              <a:gd name="T41" fmla="*/ 3687 h 4502"/>
              <a:gd name="T42" fmla="*/ 2829 w 5936"/>
              <a:gd name="T43" fmla="*/ 3576 h 4502"/>
              <a:gd name="T44" fmla="*/ 2504 w 5936"/>
              <a:gd name="T45" fmla="*/ 4096 h 4502"/>
              <a:gd name="T46" fmla="*/ 2652 w 5936"/>
              <a:gd name="T47" fmla="*/ 4454 h 4502"/>
              <a:gd name="T48" fmla="*/ 1983 w 5936"/>
              <a:gd name="T49" fmla="*/ 4501 h 4502"/>
              <a:gd name="T50" fmla="*/ 963 w 5936"/>
              <a:gd name="T51" fmla="*/ 4477 h 4502"/>
              <a:gd name="T52" fmla="*/ 869 w 5936"/>
              <a:gd name="T53" fmla="*/ 2477 h 4502"/>
              <a:gd name="T54" fmla="*/ 354 w 5936"/>
              <a:gd name="T55" fmla="*/ 2611 h 4502"/>
              <a:gd name="T56" fmla="*/ 31 w 5936"/>
              <a:gd name="T57" fmla="*/ 2154 h 4502"/>
              <a:gd name="T58" fmla="*/ 390 w 5936"/>
              <a:gd name="T59" fmla="*/ 1894 h 4502"/>
              <a:gd name="T60" fmla="*/ 715 w 5936"/>
              <a:gd name="T61" fmla="*/ 2049 h 4502"/>
              <a:gd name="T62" fmla="*/ 963 w 5936"/>
              <a:gd name="T63" fmla="*/ 1840 h 4502"/>
              <a:gd name="T64" fmla="*/ 963 w 5936"/>
              <a:gd name="T65" fmla="*/ 488 h 4502"/>
              <a:gd name="connsiteX0" fmla="*/ 1570 w 9928"/>
              <a:gd name="connsiteY0" fmla="*/ 1083 h 9999"/>
              <a:gd name="connsiteX1" fmla="*/ 1570 w 9928"/>
              <a:gd name="connsiteY1" fmla="*/ 66 h 9999"/>
              <a:gd name="connsiteX2" fmla="*/ 1612 w 9928"/>
              <a:gd name="connsiteY2" fmla="*/ 6 h 9999"/>
              <a:gd name="connsiteX3" fmla="*/ 4278 w 9928"/>
              <a:gd name="connsiteY3" fmla="*/ 8 h 9999"/>
              <a:gd name="connsiteX4" fmla="*/ 4416 w 9928"/>
              <a:gd name="connsiteY4" fmla="*/ 268 h 9999"/>
              <a:gd name="connsiteX5" fmla="*/ 4370 w 9928"/>
              <a:gd name="connsiteY5" fmla="*/ 348 h 9999"/>
              <a:gd name="connsiteX6" fmla="*/ 4168 w 9928"/>
              <a:gd name="connsiteY6" fmla="*/ 896 h 9999"/>
              <a:gd name="connsiteX7" fmla="*/ 4217 w 9928"/>
              <a:gd name="connsiteY7" fmla="*/ 1461 h 9999"/>
              <a:gd name="connsiteX8" fmla="*/ 4576 w 9928"/>
              <a:gd name="connsiteY8" fmla="*/ 1985 h 9999"/>
              <a:gd name="connsiteX9" fmla="*/ 5113 w 9928"/>
              <a:gd name="connsiteY9" fmla="*/ 2087 h 9999"/>
              <a:gd name="connsiteX10" fmla="*/ 5485 w 9928"/>
              <a:gd name="connsiteY10" fmla="*/ 1836 h 9999"/>
              <a:gd name="connsiteX11" fmla="*/ 5723 w 9928"/>
              <a:gd name="connsiteY11" fmla="*/ 1305 h 9999"/>
              <a:gd name="connsiteX12" fmla="*/ 5738 w 9928"/>
              <a:gd name="connsiteY12" fmla="*/ 912 h 9999"/>
              <a:gd name="connsiteX13" fmla="*/ 5521 w 9928"/>
              <a:gd name="connsiteY13" fmla="*/ 332 h 9999"/>
              <a:gd name="connsiteX14" fmla="*/ 5480 w 9928"/>
              <a:gd name="connsiteY14" fmla="*/ 128 h 9999"/>
              <a:gd name="connsiteX15" fmla="*/ 5624 w 9928"/>
              <a:gd name="connsiteY15" fmla="*/ 1 h 9999"/>
              <a:gd name="connsiteX16" fmla="*/ 5809 w 9928"/>
              <a:gd name="connsiteY16" fmla="*/ 1 h 9999"/>
              <a:gd name="connsiteX17" fmla="*/ 6206 w 9928"/>
              <a:gd name="connsiteY17" fmla="*/ 1 h 9999"/>
              <a:gd name="connsiteX18" fmla="*/ 8211 w 9928"/>
              <a:gd name="connsiteY18" fmla="*/ 1 h 9999"/>
              <a:gd name="connsiteX19" fmla="*/ 8300 w 9928"/>
              <a:gd name="connsiteY19" fmla="*/ 6 h 9999"/>
              <a:gd name="connsiteX20" fmla="*/ 8334 w 9928"/>
              <a:gd name="connsiteY20" fmla="*/ 52 h 9999"/>
              <a:gd name="connsiteX21" fmla="*/ 8334 w 9928"/>
              <a:gd name="connsiteY21" fmla="*/ 119 h 9999"/>
              <a:gd name="connsiteX22" fmla="*/ 8334 w 9928"/>
              <a:gd name="connsiteY22" fmla="*/ 4104 h 9999"/>
              <a:gd name="connsiteX23" fmla="*/ 8447 w 9928"/>
              <a:gd name="connsiteY23" fmla="*/ 4459 h 9999"/>
              <a:gd name="connsiteX24" fmla="*/ 8781 w 9928"/>
              <a:gd name="connsiteY24" fmla="*/ 4533 h 9999"/>
              <a:gd name="connsiteX25" fmla="*/ 8905 w 9928"/>
              <a:gd name="connsiteY25" fmla="*/ 4419 h 9999"/>
              <a:gd name="connsiteX26" fmla="*/ 9483 w 9928"/>
              <a:gd name="connsiteY26" fmla="*/ 4235 h 9999"/>
              <a:gd name="connsiteX27" fmla="*/ 9859 w 9928"/>
              <a:gd name="connsiteY27" fmla="*/ 4632 h 9999"/>
              <a:gd name="connsiteX28" fmla="*/ 9904 w 9928"/>
              <a:gd name="connsiteY28" fmla="*/ 5217 h 9999"/>
              <a:gd name="connsiteX29" fmla="*/ 9653 w 9928"/>
              <a:gd name="connsiteY29" fmla="*/ 5672 h 9999"/>
              <a:gd name="connsiteX30" fmla="*/ 9163 w 9928"/>
              <a:gd name="connsiteY30" fmla="*/ 5772 h 9999"/>
              <a:gd name="connsiteX31" fmla="*/ 8873 w 9928"/>
              <a:gd name="connsiteY31" fmla="*/ 5543 h 9999"/>
              <a:gd name="connsiteX32" fmla="*/ 8540 w 9928"/>
              <a:gd name="connsiteY32" fmla="*/ 5472 h 9999"/>
              <a:gd name="connsiteX33" fmla="*/ 8334 w 9928"/>
              <a:gd name="connsiteY33" fmla="*/ 5881 h 9999"/>
              <a:gd name="connsiteX34" fmla="*/ 8334 w 9928"/>
              <a:gd name="connsiteY34" fmla="*/ 9937 h 9999"/>
              <a:gd name="connsiteX35" fmla="*/ 8287 w 9928"/>
              <a:gd name="connsiteY35" fmla="*/ 9997 h 9999"/>
              <a:gd name="connsiteX36" fmla="*/ 5629 w 9928"/>
              <a:gd name="connsiteY36" fmla="*/ 9997 h 9999"/>
              <a:gd name="connsiteX37" fmla="*/ 5506 w 9928"/>
              <a:gd name="connsiteY37" fmla="*/ 9930 h 9999"/>
              <a:gd name="connsiteX38" fmla="*/ 5514 w 9928"/>
              <a:gd name="connsiteY38" fmla="*/ 9681 h 9999"/>
              <a:gd name="connsiteX39" fmla="*/ 5715 w 9928"/>
              <a:gd name="connsiteY39" fmla="*/ 9242 h 9999"/>
              <a:gd name="connsiteX40" fmla="*/ 5726 w 9928"/>
              <a:gd name="connsiteY40" fmla="*/ 8711 h 9999"/>
              <a:gd name="connsiteX41" fmla="*/ 5502 w 9928"/>
              <a:gd name="connsiteY41" fmla="*/ 8189 h 9999"/>
              <a:gd name="connsiteX42" fmla="*/ 5118 w 9928"/>
              <a:gd name="connsiteY42" fmla="*/ 7920 h 9999"/>
              <a:gd name="connsiteX43" fmla="*/ 4714 w 9928"/>
              <a:gd name="connsiteY43" fmla="*/ 7942 h 9999"/>
              <a:gd name="connsiteX44" fmla="*/ 4331 w 9928"/>
              <a:gd name="connsiteY44" fmla="*/ 8289 h 9999"/>
              <a:gd name="connsiteX45" fmla="*/ 4166 w 9928"/>
              <a:gd name="connsiteY45" fmla="*/ 9097 h 9999"/>
              <a:gd name="connsiteX46" fmla="*/ 4387 w 9928"/>
              <a:gd name="connsiteY46" fmla="*/ 9681 h 9999"/>
              <a:gd name="connsiteX47" fmla="*/ 4416 w 9928"/>
              <a:gd name="connsiteY47" fmla="*/ 9892 h 9999"/>
              <a:gd name="connsiteX48" fmla="*/ 4286 w 9928"/>
              <a:gd name="connsiteY48" fmla="*/ 9999 h 9999"/>
              <a:gd name="connsiteX49" fmla="*/ 3289 w 9928"/>
              <a:gd name="connsiteY49" fmla="*/ 9997 h 9999"/>
              <a:gd name="connsiteX50" fmla="*/ 1611 w 9928"/>
              <a:gd name="connsiteY50" fmla="*/ 9997 h 9999"/>
              <a:gd name="connsiteX51" fmla="*/ 1570 w 9928"/>
              <a:gd name="connsiteY51" fmla="*/ 9943 h 9999"/>
              <a:gd name="connsiteX52" fmla="*/ 1570 w 9928"/>
              <a:gd name="connsiteY52" fmla="*/ 5892 h 9999"/>
              <a:gd name="connsiteX53" fmla="*/ 1412 w 9928"/>
              <a:gd name="connsiteY53" fmla="*/ 5501 h 9999"/>
              <a:gd name="connsiteX54" fmla="*/ 1023 w 9928"/>
              <a:gd name="connsiteY54" fmla="*/ 5550 h 9999"/>
              <a:gd name="connsiteX55" fmla="*/ 544 w 9928"/>
              <a:gd name="connsiteY55" fmla="*/ 5799 h 9999"/>
              <a:gd name="connsiteX56" fmla="*/ 0 w 9928"/>
              <a:gd name="connsiteY56" fmla="*/ 4784 h 9999"/>
              <a:gd name="connsiteX57" fmla="*/ 226 w 9928"/>
              <a:gd name="connsiteY57" fmla="*/ 4357 h 9999"/>
              <a:gd name="connsiteX58" fmla="*/ 605 w 9928"/>
              <a:gd name="connsiteY58" fmla="*/ 4206 h 9999"/>
              <a:gd name="connsiteX59" fmla="*/ 967 w 9928"/>
              <a:gd name="connsiteY59" fmla="*/ 4390 h 9999"/>
              <a:gd name="connsiteX60" fmla="*/ 1153 w 9928"/>
              <a:gd name="connsiteY60" fmla="*/ 4550 h 9999"/>
              <a:gd name="connsiteX61" fmla="*/ 1545 w 9928"/>
              <a:gd name="connsiteY61" fmla="*/ 4293 h 9999"/>
              <a:gd name="connsiteX62" fmla="*/ 1570 w 9928"/>
              <a:gd name="connsiteY62" fmla="*/ 4086 h 9999"/>
              <a:gd name="connsiteX63" fmla="*/ 1570 w 9928"/>
              <a:gd name="connsiteY63" fmla="*/ 1083 h 9999"/>
              <a:gd name="connsiteX64" fmla="*/ 1570 w 9928"/>
              <a:gd name="connsiteY64" fmla="*/ 1083 h 9999"/>
              <a:gd name="connsiteX0" fmla="*/ 1354 w 9773"/>
              <a:gd name="connsiteY0" fmla="*/ 1083 h 10000"/>
              <a:gd name="connsiteX1" fmla="*/ 1354 w 9773"/>
              <a:gd name="connsiteY1" fmla="*/ 66 h 10000"/>
              <a:gd name="connsiteX2" fmla="*/ 1397 w 9773"/>
              <a:gd name="connsiteY2" fmla="*/ 6 h 10000"/>
              <a:gd name="connsiteX3" fmla="*/ 4082 w 9773"/>
              <a:gd name="connsiteY3" fmla="*/ 8 h 10000"/>
              <a:gd name="connsiteX4" fmla="*/ 4221 w 9773"/>
              <a:gd name="connsiteY4" fmla="*/ 268 h 10000"/>
              <a:gd name="connsiteX5" fmla="*/ 4175 w 9773"/>
              <a:gd name="connsiteY5" fmla="*/ 348 h 10000"/>
              <a:gd name="connsiteX6" fmla="*/ 3971 w 9773"/>
              <a:gd name="connsiteY6" fmla="*/ 896 h 10000"/>
              <a:gd name="connsiteX7" fmla="*/ 4021 w 9773"/>
              <a:gd name="connsiteY7" fmla="*/ 1461 h 10000"/>
              <a:gd name="connsiteX8" fmla="*/ 4382 w 9773"/>
              <a:gd name="connsiteY8" fmla="*/ 1985 h 10000"/>
              <a:gd name="connsiteX9" fmla="*/ 4923 w 9773"/>
              <a:gd name="connsiteY9" fmla="*/ 2087 h 10000"/>
              <a:gd name="connsiteX10" fmla="*/ 5298 w 9773"/>
              <a:gd name="connsiteY10" fmla="*/ 1836 h 10000"/>
              <a:gd name="connsiteX11" fmla="*/ 5538 w 9773"/>
              <a:gd name="connsiteY11" fmla="*/ 1305 h 10000"/>
              <a:gd name="connsiteX12" fmla="*/ 5553 w 9773"/>
              <a:gd name="connsiteY12" fmla="*/ 912 h 10000"/>
              <a:gd name="connsiteX13" fmla="*/ 5334 w 9773"/>
              <a:gd name="connsiteY13" fmla="*/ 332 h 10000"/>
              <a:gd name="connsiteX14" fmla="*/ 5293 w 9773"/>
              <a:gd name="connsiteY14" fmla="*/ 128 h 10000"/>
              <a:gd name="connsiteX15" fmla="*/ 5438 w 9773"/>
              <a:gd name="connsiteY15" fmla="*/ 1 h 10000"/>
              <a:gd name="connsiteX16" fmla="*/ 5624 w 9773"/>
              <a:gd name="connsiteY16" fmla="*/ 1 h 10000"/>
              <a:gd name="connsiteX17" fmla="*/ 6024 w 9773"/>
              <a:gd name="connsiteY17" fmla="*/ 1 h 10000"/>
              <a:gd name="connsiteX18" fmla="*/ 8044 w 9773"/>
              <a:gd name="connsiteY18" fmla="*/ 1 h 10000"/>
              <a:gd name="connsiteX19" fmla="*/ 8133 w 9773"/>
              <a:gd name="connsiteY19" fmla="*/ 6 h 10000"/>
              <a:gd name="connsiteX20" fmla="*/ 8167 w 9773"/>
              <a:gd name="connsiteY20" fmla="*/ 52 h 10000"/>
              <a:gd name="connsiteX21" fmla="*/ 8167 w 9773"/>
              <a:gd name="connsiteY21" fmla="*/ 119 h 10000"/>
              <a:gd name="connsiteX22" fmla="*/ 8167 w 9773"/>
              <a:gd name="connsiteY22" fmla="*/ 4104 h 10000"/>
              <a:gd name="connsiteX23" fmla="*/ 8281 w 9773"/>
              <a:gd name="connsiteY23" fmla="*/ 4459 h 10000"/>
              <a:gd name="connsiteX24" fmla="*/ 8618 w 9773"/>
              <a:gd name="connsiteY24" fmla="*/ 4533 h 10000"/>
              <a:gd name="connsiteX25" fmla="*/ 8743 w 9773"/>
              <a:gd name="connsiteY25" fmla="*/ 4419 h 10000"/>
              <a:gd name="connsiteX26" fmla="*/ 9325 w 9773"/>
              <a:gd name="connsiteY26" fmla="*/ 4235 h 10000"/>
              <a:gd name="connsiteX27" fmla="*/ 9703 w 9773"/>
              <a:gd name="connsiteY27" fmla="*/ 4632 h 10000"/>
              <a:gd name="connsiteX28" fmla="*/ 9749 w 9773"/>
              <a:gd name="connsiteY28" fmla="*/ 5218 h 10000"/>
              <a:gd name="connsiteX29" fmla="*/ 9496 w 9773"/>
              <a:gd name="connsiteY29" fmla="*/ 5673 h 10000"/>
              <a:gd name="connsiteX30" fmla="*/ 9002 w 9773"/>
              <a:gd name="connsiteY30" fmla="*/ 5773 h 10000"/>
              <a:gd name="connsiteX31" fmla="*/ 8710 w 9773"/>
              <a:gd name="connsiteY31" fmla="*/ 5544 h 10000"/>
              <a:gd name="connsiteX32" fmla="*/ 8375 w 9773"/>
              <a:gd name="connsiteY32" fmla="*/ 5473 h 10000"/>
              <a:gd name="connsiteX33" fmla="*/ 8167 w 9773"/>
              <a:gd name="connsiteY33" fmla="*/ 5882 h 10000"/>
              <a:gd name="connsiteX34" fmla="*/ 8167 w 9773"/>
              <a:gd name="connsiteY34" fmla="*/ 9938 h 10000"/>
              <a:gd name="connsiteX35" fmla="*/ 8120 w 9773"/>
              <a:gd name="connsiteY35" fmla="*/ 9998 h 10000"/>
              <a:gd name="connsiteX36" fmla="*/ 5443 w 9773"/>
              <a:gd name="connsiteY36" fmla="*/ 9998 h 10000"/>
              <a:gd name="connsiteX37" fmla="*/ 5319 w 9773"/>
              <a:gd name="connsiteY37" fmla="*/ 9931 h 10000"/>
              <a:gd name="connsiteX38" fmla="*/ 5327 w 9773"/>
              <a:gd name="connsiteY38" fmla="*/ 9682 h 10000"/>
              <a:gd name="connsiteX39" fmla="*/ 5529 w 9773"/>
              <a:gd name="connsiteY39" fmla="*/ 9243 h 10000"/>
              <a:gd name="connsiteX40" fmla="*/ 5541 w 9773"/>
              <a:gd name="connsiteY40" fmla="*/ 8712 h 10000"/>
              <a:gd name="connsiteX41" fmla="*/ 5315 w 9773"/>
              <a:gd name="connsiteY41" fmla="*/ 8190 h 10000"/>
              <a:gd name="connsiteX42" fmla="*/ 4928 w 9773"/>
              <a:gd name="connsiteY42" fmla="*/ 7921 h 10000"/>
              <a:gd name="connsiteX43" fmla="*/ 4521 w 9773"/>
              <a:gd name="connsiteY43" fmla="*/ 7943 h 10000"/>
              <a:gd name="connsiteX44" fmla="*/ 4135 w 9773"/>
              <a:gd name="connsiteY44" fmla="*/ 8290 h 10000"/>
              <a:gd name="connsiteX45" fmla="*/ 3969 w 9773"/>
              <a:gd name="connsiteY45" fmla="*/ 9098 h 10000"/>
              <a:gd name="connsiteX46" fmla="*/ 4192 w 9773"/>
              <a:gd name="connsiteY46" fmla="*/ 9682 h 10000"/>
              <a:gd name="connsiteX47" fmla="*/ 4221 w 9773"/>
              <a:gd name="connsiteY47" fmla="*/ 9893 h 10000"/>
              <a:gd name="connsiteX48" fmla="*/ 4090 w 9773"/>
              <a:gd name="connsiteY48" fmla="*/ 10000 h 10000"/>
              <a:gd name="connsiteX49" fmla="*/ 3086 w 9773"/>
              <a:gd name="connsiteY49" fmla="*/ 9998 h 10000"/>
              <a:gd name="connsiteX50" fmla="*/ 1396 w 9773"/>
              <a:gd name="connsiteY50" fmla="*/ 9998 h 10000"/>
              <a:gd name="connsiteX51" fmla="*/ 1354 w 9773"/>
              <a:gd name="connsiteY51" fmla="*/ 9944 h 10000"/>
              <a:gd name="connsiteX52" fmla="*/ 1354 w 9773"/>
              <a:gd name="connsiteY52" fmla="*/ 5893 h 10000"/>
              <a:gd name="connsiteX53" fmla="*/ 1195 w 9773"/>
              <a:gd name="connsiteY53" fmla="*/ 5502 h 10000"/>
              <a:gd name="connsiteX54" fmla="*/ 803 w 9773"/>
              <a:gd name="connsiteY54" fmla="*/ 5551 h 10000"/>
              <a:gd name="connsiteX55" fmla="*/ 321 w 9773"/>
              <a:gd name="connsiteY55" fmla="*/ 5800 h 10000"/>
              <a:gd name="connsiteX56" fmla="*/ 1 w 9773"/>
              <a:gd name="connsiteY56" fmla="*/ 4357 h 10000"/>
              <a:gd name="connsiteX57" fmla="*/ 382 w 9773"/>
              <a:gd name="connsiteY57" fmla="*/ 4206 h 10000"/>
              <a:gd name="connsiteX58" fmla="*/ 747 w 9773"/>
              <a:gd name="connsiteY58" fmla="*/ 4390 h 10000"/>
              <a:gd name="connsiteX59" fmla="*/ 934 w 9773"/>
              <a:gd name="connsiteY59" fmla="*/ 4550 h 10000"/>
              <a:gd name="connsiteX60" fmla="*/ 1329 w 9773"/>
              <a:gd name="connsiteY60" fmla="*/ 4293 h 10000"/>
              <a:gd name="connsiteX61" fmla="*/ 1354 w 9773"/>
              <a:gd name="connsiteY61" fmla="*/ 4086 h 10000"/>
              <a:gd name="connsiteX62" fmla="*/ 1354 w 9773"/>
              <a:gd name="connsiteY62" fmla="*/ 1083 h 10000"/>
              <a:gd name="connsiteX63" fmla="*/ 1354 w 9773"/>
              <a:gd name="connsiteY63" fmla="*/ 1083 h 10000"/>
              <a:gd name="connsiteX0" fmla="*/ 1089 w 9703"/>
              <a:gd name="connsiteY0" fmla="*/ 1083 h 10000"/>
              <a:gd name="connsiteX1" fmla="*/ 1089 w 9703"/>
              <a:gd name="connsiteY1" fmla="*/ 66 h 10000"/>
              <a:gd name="connsiteX2" fmla="*/ 1133 w 9703"/>
              <a:gd name="connsiteY2" fmla="*/ 6 h 10000"/>
              <a:gd name="connsiteX3" fmla="*/ 3881 w 9703"/>
              <a:gd name="connsiteY3" fmla="*/ 8 h 10000"/>
              <a:gd name="connsiteX4" fmla="*/ 4023 w 9703"/>
              <a:gd name="connsiteY4" fmla="*/ 268 h 10000"/>
              <a:gd name="connsiteX5" fmla="*/ 3976 w 9703"/>
              <a:gd name="connsiteY5" fmla="*/ 348 h 10000"/>
              <a:gd name="connsiteX6" fmla="*/ 3767 w 9703"/>
              <a:gd name="connsiteY6" fmla="*/ 896 h 10000"/>
              <a:gd name="connsiteX7" fmla="*/ 3818 w 9703"/>
              <a:gd name="connsiteY7" fmla="*/ 1461 h 10000"/>
              <a:gd name="connsiteX8" fmla="*/ 4188 w 9703"/>
              <a:gd name="connsiteY8" fmla="*/ 1985 h 10000"/>
              <a:gd name="connsiteX9" fmla="*/ 4741 w 9703"/>
              <a:gd name="connsiteY9" fmla="*/ 2087 h 10000"/>
              <a:gd name="connsiteX10" fmla="*/ 5125 w 9703"/>
              <a:gd name="connsiteY10" fmla="*/ 1836 h 10000"/>
              <a:gd name="connsiteX11" fmla="*/ 5371 w 9703"/>
              <a:gd name="connsiteY11" fmla="*/ 1305 h 10000"/>
              <a:gd name="connsiteX12" fmla="*/ 5386 w 9703"/>
              <a:gd name="connsiteY12" fmla="*/ 912 h 10000"/>
              <a:gd name="connsiteX13" fmla="*/ 5162 w 9703"/>
              <a:gd name="connsiteY13" fmla="*/ 332 h 10000"/>
              <a:gd name="connsiteX14" fmla="*/ 5120 w 9703"/>
              <a:gd name="connsiteY14" fmla="*/ 128 h 10000"/>
              <a:gd name="connsiteX15" fmla="*/ 5268 w 9703"/>
              <a:gd name="connsiteY15" fmla="*/ 1 h 10000"/>
              <a:gd name="connsiteX16" fmla="*/ 5459 w 9703"/>
              <a:gd name="connsiteY16" fmla="*/ 1 h 10000"/>
              <a:gd name="connsiteX17" fmla="*/ 5868 w 9703"/>
              <a:gd name="connsiteY17" fmla="*/ 1 h 10000"/>
              <a:gd name="connsiteX18" fmla="*/ 7935 w 9703"/>
              <a:gd name="connsiteY18" fmla="*/ 1 h 10000"/>
              <a:gd name="connsiteX19" fmla="*/ 8026 w 9703"/>
              <a:gd name="connsiteY19" fmla="*/ 6 h 10000"/>
              <a:gd name="connsiteX20" fmla="*/ 8061 w 9703"/>
              <a:gd name="connsiteY20" fmla="*/ 52 h 10000"/>
              <a:gd name="connsiteX21" fmla="*/ 8061 w 9703"/>
              <a:gd name="connsiteY21" fmla="*/ 119 h 10000"/>
              <a:gd name="connsiteX22" fmla="*/ 8061 w 9703"/>
              <a:gd name="connsiteY22" fmla="*/ 4104 h 10000"/>
              <a:gd name="connsiteX23" fmla="*/ 8177 w 9703"/>
              <a:gd name="connsiteY23" fmla="*/ 4459 h 10000"/>
              <a:gd name="connsiteX24" fmla="*/ 8522 w 9703"/>
              <a:gd name="connsiteY24" fmla="*/ 4533 h 10000"/>
              <a:gd name="connsiteX25" fmla="*/ 8650 w 9703"/>
              <a:gd name="connsiteY25" fmla="*/ 4419 h 10000"/>
              <a:gd name="connsiteX26" fmla="*/ 9246 w 9703"/>
              <a:gd name="connsiteY26" fmla="*/ 4235 h 10000"/>
              <a:gd name="connsiteX27" fmla="*/ 9632 w 9703"/>
              <a:gd name="connsiteY27" fmla="*/ 4632 h 10000"/>
              <a:gd name="connsiteX28" fmla="*/ 9679 w 9703"/>
              <a:gd name="connsiteY28" fmla="*/ 5218 h 10000"/>
              <a:gd name="connsiteX29" fmla="*/ 9421 w 9703"/>
              <a:gd name="connsiteY29" fmla="*/ 5673 h 10000"/>
              <a:gd name="connsiteX30" fmla="*/ 8915 w 9703"/>
              <a:gd name="connsiteY30" fmla="*/ 5773 h 10000"/>
              <a:gd name="connsiteX31" fmla="*/ 8616 w 9703"/>
              <a:gd name="connsiteY31" fmla="*/ 5544 h 10000"/>
              <a:gd name="connsiteX32" fmla="*/ 8274 w 9703"/>
              <a:gd name="connsiteY32" fmla="*/ 5473 h 10000"/>
              <a:gd name="connsiteX33" fmla="*/ 8061 w 9703"/>
              <a:gd name="connsiteY33" fmla="*/ 5882 h 10000"/>
              <a:gd name="connsiteX34" fmla="*/ 8061 w 9703"/>
              <a:gd name="connsiteY34" fmla="*/ 9938 h 10000"/>
              <a:gd name="connsiteX35" fmla="*/ 8013 w 9703"/>
              <a:gd name="connsiteY35" fmla="*/ 9998 h 10000"/>
              <a:gd name="connsiteX36" fmla="*/ 5273 w 9703"/>
              <a:gd name="connsiteY36" fmla="*/ 9998 h 10000"/>
              <a:gd name="connsiteX37" fmla="*/ 5147 w 9703"/>
              <a:gd name="connsiteY37" fmla="*/ 9931 h 10000"/>
              <a:gd name="connsiteX38" fmla="*/ 5155 w 9703"/>
              <a:gd name="connsiteY38" fmla="*/ 9682 h 10000"/>
              <a:gd name="connsiteX39" fmla="*/ 5361 w 9703"/>
              <a:gd name="connsiteY39" fmla="*/ 9243 h 10000"/>
              <a:gd name="connsiteX40" fmla="*/ 5374 w 9703"/>
              <a:gd name="connsiteY40" fmla="*/ 8712 h 10000"/>
              <a:gd name="connsiteX41" fmla="*/ 5142 w 9703"/>
              <a:gd name="connsiteY41" fmla="*/ 8190 h 10000"/>
              <a:gd name="connsiteX42" fmla="*/ 4746 w 9703"/>
              <a:gd name="connsiteY42" fmla="*/ 7921 h 10000"/>
              <a:gd name="connsiteX43" fmla="*/ 4330 w 9703"/>
              <a:gd name="connsiteY43" fmla="*/ 7943 h 10000"/>
              <a:gd name="connsiteX44" fmla="*/ 3935 w 9703"/>
              <a:gd name="connsiteY44" fmla="*/ 8290 h 10000"/>
              <a:gd name="connsiteX45" fmla="*/ 3765 w 9703"/>
              <a:gd name="connsiteY45" fmla="*/ 9098 h 10000"/>
              <a:gd name="connsiteX46" fmla="*/ 3993 w 9703"/>
              <a:gd name="connsiteY46" fmla="*/ 9682 h 10000"/>
              <a:gd name="connsiteX47" fmla="*/ 4023 w 9703"/>
              <a:gd name="connsiteY47" fmla="*/ 9893 h 10000"/>
              <a:gd name="connsiteX48" fmla="*/ 3889 w 9703"/>
              <a:gd name="connsiteY48" fmla="*/ 10000 h 10000"/>
              <a:gd name="connsiteX49" fmla="*/ 2862 w 9703"/>
              <a:gd name="connsiteY49" fmla="*/ 9998 h 10000"/>
              <a:gd name="connsiteX50" fmla="*/ 1132 w 9703"/>
              <a:gd name="connsiteY50" fmla="*/ 9998 h 10000"/>
              <a:gd name="connsiteX51" fmla="*/ 1089 w 9703"/>
              <a:gd name="connsiteY51" fmla="*/ 9944 h 10000"/>
              <a:gd name="connsiteX52" fmla="*/ 1089 w 9703"/>
              <a:gd name="connsiteY52" fmla="*/ 5893 h 10000"/>
              <a:gd name="connsiteX53" fmla="*/ 927 w 9703"/>
              <a:gd name="connsiteY53" fmla="*/ 5502 h 10000"/>
              <a:gd name="connsiteX54" fmla="*/ 526 w 9703"/>
              <a:gd name="connsiteY54" fmla="*/ 5551 h 10000"/>
              <a:gd name="connsiteX55" fmla="*/ 32 w 9703"/>
              <a:gd name="connsiteY55" fmla="*/ 5800 h 10000"/>
              <a:gd name="connsiteX56" fmla="*/ 95 w 9703"/>
              <a:gd name="connsiteY56" fmla="*/ 4206 h 10000"/>
              <a:gd name="connsiteX57" fmla="*/ 468 w 9703"/>
              <a:gd name="connsiteY57" fmla="*/ 4390 h 10000"/>
              <a:gd name="connsiteX58" fmla="*/ 660 w 9703"/>
              <a:gd name="connsiteY58" fmla="*/ 4550 h 10000"/>
              <a:gd name="connsiteX59" fmla="*/ 1064 w 9703"/>
              <a:gd name="connsiteY59" fmla="*/ 4293 h 10000"/>
              <a:gd name="connsiteX60" fmla="*/ 1089 w 9703"/>
              <a:gd name="connsiteY60" fmla="*/ 4086 h 10000"/>
              <a:gd name="connsiteX61" fmla="*/ 1089 w 9703"/>
              <a:gd name="connsiteY61" fmla="*/ 1083 h 10000"/>
              <a:gd name="connsiteX62" fmla="*/ 1089 w 9703"/>
              <a:gd name="connsiteY62" fmla="*/ 1083 h 10000"/>
              <a:gd name="connsiteX0" fmla="*/ 1090 w 9968"/>
              <a:gd name="connsiteY0" fmla="*/ 1083 h 10000"/>
              <a:gd name="connsiteX1" fmla="*/ 1090 w 9968"/>
              <a:gd name="connsiteY1" fmla="*/ 66 h 10000"/>
              <a:gd name="connsiteX2" fmla="*/ 1136 w 9968"/>
              <a:gd name="connsiteY2" fmla="*/ 6 h 10000"/>
              <a:gd name="connsiteX3" fmla="*/ 3968 w 9968"/>
              <a:gd name="connsiteY3" fmla="*/ 8 h 10000"/>
              <a:gd name="connsiteX4" fmla="*/ 4114 w 9968"/>
              <a:gd name="connsiteY4" fmla="*/ 268 h 10000"/>
              <a:gd name="connsiteX5" fmla="*/ 4066 w 9968"/>
              <a:gd name="connsiteY5" fmla="*/ 348 h 10000"/>
              <a:gd name="connsiteX6" fmla="*/ 3850 w 9968"/>
              <a:gd name="connsiteY6" fmla="*/ 896 h 10000"/>
              <a:gd name="connsiteX7" fmla="*/ 3903 w 9968"/>
              <a:gd name="connsiteY7" fmla="*/ 1461 h 10000"/>
              <a:gd name="connsiteX8" fmla="*/ 4284 w 9968"/>
              <a:gd name="connsiteY8" fmla="*/ 1985 h 10000"/>
              <a:gd name="connsiteX9" fmla="*/ 4854 w 9968"/>
              <a:gd name="connsiteY9" fmla="*/ 2087 h 10000"/>
              <a:gd name="connsiteX10" fmla="*/ 5250 w 9968"/>
              <a:gd name="connsiteY10" fmla="*/ 1836 h 10000"/>
              <a:gd name="connsiteX11" fmla="*/ 5503 w 9968"/>
              <a:gd name="connsiteY11" fmla="*/ 1305 h 10000"/>
              <a:gd name="connsiteX12" fmla="*/ 5519 w 9968"/>
              <a:gd name="connsiteY12" fmla="*/ 912 h 10000"/>
              <a:gd name="connsiteX13" fmla="*/ 5288 w 9968"/>
              <a:gd name="connsiteY13" fmla="*/ 332 h 10000"/>
              <a:gd name="connsiteX14" fmla="*/ 5245 w 9968"/>
              <a:gd name="connsiteY14" fmla="*/ 128 h 10000"/>
              <a:gd name="connsiteX15" fmla="*/ 5397 w 9968"/>
              <a:gd name="connsiteY15" fmla="*/ 1 h 10000"/>
              <a:gd name="connsiteX16" fmla="*/ 5594 w 9968"/>
              <a:gd name="connsiteY16" fmla="*/ 1 h 10000"/>
              <a:gd name="connsiteX17" fmla="*/ 6016 w 9968"/>
              <a:gd name="connsiteY17" fmla="*/ 1 h 10000"/>
              <a:gd name="connsiteX18" fmla="*/ 8146 w 9968"/>
              <a:gd name="connsiteY18" fmla="*/ 1 h 10000"/>
              <a:gd name="connsiteX19" fmla="*/ 8240 w 9968"/>
              <a:gd name="connsiteY19" fmla="*/ 6 h 10000"/>
              <a:gd name="connsiteX20" fmla="*/ 8276 w 9968"/>
              <a:gd name="connsiteY20" fmla="*/ 52 h 10000"/>
              <a:gd name="connsiteX21" fmla="*/ 8276 w 9968"/>
              <a:gd name="connsiteY21" fmla="*/ 119 h 10000"/>
              <a:gd name="connsiteX22" fmla="*/ 8276 w 9968"/>
              <a:gd name="connsiteY22" fmla="*/ 4104 h 10000"/>
              <a:gd name="connsiteX23" fmla="*/ 8395 w 9968"/>
              <a:gd name="connsiteY23" fmla="*/ 4459 h 10000"/>
              <a:gd name="connsiteX24" fmla="*/ 8751 w 9968"/>
              <a:gd name="connsiteY24" fmla="*/ 4533 h 10000"/>
              <a:gd name="connsiteX25" fmla="*/ 8883 w 9968"/>
              <a:gd name="connsiteY25" fmla="*/ 4419 h 10000"/>
              <a:gd name="connsiteX26" fmla="*/ 9497 w 9968"/>
              <a:gd name="connsiteY26" fmla="*/ 4235 h 10000"/>
              <a:gd name="connsiteX27" fmla="*/ 9895 w 9968"/>
              <a:gd name="connsiteY27" fmla="*/ 4632 h 10000"/>
              <a:gd name="connsiteX28" fmla="*/ 9943 w 9968"/>
              <a:gd name="connsiteY28" fmla="*/ 5218 h 10000"/>
              <a:gd name="connsiteX29" fmla="*/ 9677 w 9968"/>
              <a:gd name="connsiteY29" fmla="*/ 5673 h 10000"/>
              <a:gd name="connsiteX30" fmla="*/ 9156 w 9968"/>
              <a:gd name="connsiteY30" fmla="*/ 5773 h 10000"/>
              <a:gd name="connsiteX31" fmla="*/ 8848 w 9968"/>
              <a:gd name="connsiteY31" fmla="*/ 5544 h 10000"/>
              <a:gd name="connsiteX32" fmla="*/ 8495 w 9968"/>
              <a:gd name="connsiteY32" fmla="*/ 5473 h 10000"/>
              <a:gd name="connsiteX33" fmla="*/ 8276 w 9968"/>
              <a:gd name="connsiteY33" fmla="*/ 5882 h 10000"/>
              <a:gd name="connsiteX34" fmla="*/ 8276 w 9968"/>
              <a:gd name="connsiteY34" fmla="*/ 9938 h 10000"/>
              <a:gd name="connsiteX35" fmla="*/ 8226 w 9968"/>
              <a:gd name="connsiteY35" fmla="*/ 9998 h 10000"/>
              <a:gd name="connsiteX36" fmla="*/ 5402 w 9968"/>
              <a:gd name="connsiteY36" fmla="*/ 9998 h 10000"/>
              <a:gd name="connsiteX37" fmla="*/ 5273 w 9968"/>
              <a:gd name="connsiteY37" fmla="*/ 9931 h 10000"/>
              <a:gd name="connsiteX38" fmla="*/ 5281 w 9968"/>
              <a:gd name="connsiteY38" fmla="*/ 9682 h 10000"/>
              <a:gd name="connsiteX39" fmla="*/ 5493 w 9968"/>
              <a:gd name="connsiteY39" fmla="*/ 9243 h 10000"/>
              <a:gd name="connsiteX40" fmla="*/ 5506 w 9968"/>
              <a:gd name="connsiteY40" fmla="*/ 8712 h 10000"/>
              <a:gd name="connsiteX41" fmla="*/ 5267 w 9968"/>
              <a:gd name="connsiteY41" fmla="*/ 8190 h 10000"/>
              <a:gd name="connsiteX42" fmla="*/ 4859 w 9968"/>
              <a:gd name="connsiteY42" fmla="*/ 7921 h 10000"/>
              <a:gd name="connsiteX43" fmla="*/ 4431 w 9968"/>
              <a:gd name="connsiteY43" fmla="*/ 7943 h 10000"/>
              <a:gd name="connsiteX44" fmla="*/ 4023 w 9968"/>
              <a:gd name="connsiteY44" fmla="*/ 8290 h 10000"/>
              <a:gd name="connsiteX45" fmla="*/ 3848 w 9968"/>
              <a:gd name="connsiteY45" fmla="*/ 9098 h 10000"/>
              <a:gd name="connsiteX46" fmla="*/ 4083 w 9968"/>
              <a:gd name="connsiteY46" fmla="*/ 9682 h 10000"/>
              <a:gd name="connsiteX47" fmla="*/ 4114 w 9968"/>
              <a:gd name="connsiteY47" fmla="*/ 9893 h 10000"/>
              <a:gd name="connsiteX48" fmla="*/ 3976 w 9968"/>
              <a:gd name="connsiteY48" fmla="*/ 10000 h 10000"/>
              <a:gd name="connsiteX49" fmla="*/ 2918 w 9968"/>
              <a:gd name="connsiteY49" fmla="*/ 9998 h 10000"/>
              <a:gd name="connsiteX50" fmla="*/ 1135 w 9968"/>
              <a:gd name="connsiteY50" fmla="*/ 9998 h 10000"/>
              <a:gd name="connsiteX51" fmla="*/ 1090 w 9968"/>
              <a:gd name="connsiteY51" fmla="*/ 9944 h 10000"/>
              <a:gd name="connsiteX52" fmla="*/ 1090 w 9968"/>
              <a:gd name="connsiteY52" fmla="*/ 5893 h 10000"/>
              <a:gd name="connsiteX53" fmla="*/ 923 w 9968"/>
              <a:gd name="connsiteY53" fmla="*/ 5502 h 10000"/>
              <a:gd name="connsiteX54" fmla="*/ 510 w 9968"/>
              <a:gd name="connsiteY54" fmla="*/ 5551 h 10000"/>
              <a:gd name="connsiteX55" fmla="*/ 1 w 9968"/>
              <a:gd name="connsiteY55" fmla="*/ 5800 h 10000"/>
              <a:gd name="connsiteX56" fmla="*/ 450 w 9968"/>
              <a:gd name="connsiteY56" fmla="*/ 4390 h 10000"/>
              <a:gd name="connsiteX57" fmla="*/ 648 w 9968"/>
              <a:gd name="connsiteY57" fmla="*/ 4550 h 10000"/>
              <a:gd name="connsiteX58" fmla="*/ 1065 w 9968"/>
              <a:gd name="connsiteY58" fmla="*/ 4293 h 10000"/>
              <a:gd name="connsiteX59" fmla="*/ 1090 w 9968"/>
              <a:gd name="connsiteY59" fmla="*/ 4086 h 10000"/>
              <a:gd name="connsiteX60" fmla="*/ 1090 w 9968"/>
              <a:gd name="connsiteY60" fmla="*/ 1083 h 10000"/>
              <a:gd name="connsiteX61" fmla="*/ 1090 w 9968"/>
              <a:gd name="connsiteY61" fmla="*/ 1083 h 10000"/>
              <a:gd name="connsiteX0" fmla="*/ 1093 w 10000"/>
              <a:gd name="connsiteY0" fmla="*/ 1083 h 10000"/>
              <a:gd name="connsiteX1" fmla="*/ 1093 w 10000"/>
              <a:gd name="connsiteY1" fmla="*/ 66 h 10000"/>
              <a:gd name="connsiteX2" fmla="*/ 1140 w 10000"/>
              <a:gd name="connsiteY2" fmla="*/ 6 h 10000"/>
              <a:gd name="connsiteX3" fmla="*/ 3981 w 10000"/>
              <a:gd name="connsiteY3" fmla="*/ 8 h 10000"/>
              <a:gd name="connsiteX4" fmla="*/ 4127 w 10000"/>
              <a:gd name="connsiteY4" fmla="*/ 268 h 10000"/>
              <a:gd name="connsiteX5" fmla="*/ 4079 w 10000"/>
              <a:gd name="connsiteY5" fmla="*/ 348 h 10000"/>
              <a:gd name="connsiteX6" fmla="*/ 3862 w 10000"/>
              <a:gd name="connsiteY6" fmla="*/ 896 h 10000"/>
              <a:gd name="connsiteX7" fmla="*/ 3916 w 10000"/>
              <a:gd name="connsiteY7" fmla="*/ 1461 h 10000"/>
              <a:gd name="connsiteX8" fmla="*/ 4298 w 10000"/>
              <a:gd name="connsiteY8" fmla="*/ 1985 h 10000"/>
              <a:gd name="connsiteX9" fmla="*/ 4870 w 10000"/>
              <a:gd name="connsiteY9" fmla="*/ 2087 h 10000"/>
              <a:gd name="connsiteX10" fmla="*/ 5267 w 10000"/>
              <a:gd name="connsiteY10" fmla="*/ 1836 h 10000"/>
              <a:gd name="connsiteX11" fmla="*/ 5521 w 10000"/>
              <a:gd name="connsiteY11" fmla="*/ 1305 h 10000"/>
              <a:gd name="connsiteX12" fmla="*/ 5537 w 10000"/>
              <a:gd name="connsiteY12" fmla="*/ 912 h 10000"/>
              <a:gd name="connsiteX13" fmla="*/ 5305 w 10000"/>
              <a:gd name="connsiteY13" fmla="*/ 332 h 10000"/>
              <a:gd name="connsiteX14" fmla="*/ 5262 w 10000"/>
              <a:gd name="connsiteY14" fmla="*/ 128 h 10000"/>
              <a:gd name="connsiteX15" fmla="*/ 5414 w 10000"/>
              <a:gd name="connsiteY15" fmla="*/ 1 h 10000"/>
              <a:gd name="connsiteX16" fmla="*/ 5612 w 10000"/>
              <a:gd name="connsiteY16" fmla="*/ 1 h 10000"/>
              <a:gd name="connsiteX17" fmla="*/ 6035 w 10000"/>
              <a:gd name="connsiteY17" fmla="*/ 1 h 10000"/>
              <a:gd name="connsiteX18" fmla="*/ 8172 w 10000"/>
              <a:gd name="connsiteY18" fmla="*/ 1 h 10000"/>
              <a:gd name="connsiteX19" fmla="*/ 8266 w 10000"/>
              <a:gd name="connsiteY19" fmla="*/ 6 h 10000"/>
              <a:gd name="connsiteX20" fmla="*/ 8303 w 10000"/>
              <a:gd name="connsiteY20" fmla="*/ 52 h 10000"/>
              <a:gd name="connsiteX21" fmla="*/ 8303 w 10000"/>
              <a:gd name="connsiteY21" fmla="*/ 119 h 10000"/>
              <a:gd name="connsiteX22" fmla="*/ 8303 w 10000"/>
              <a:gd name="connsiteY22" fmla="*/ 4104 h 10000"/>
              <a:gd name="connsiteX23" fmla="*/ 8422 w 10000"/>
              <a:gd name="connsiteY23" fmla="*/ 4459 h 10000"/>
              <a:gd name="connsiteX24" fmla="*/ 8779 w 10000"/>
              <a:gd name="connsiteY24" fmla="*/ 4533 h 10000"/>
              <a:gd name="connsiteX25" fmla="*/ 8912 w 10000"/>
              <a:gd name="connsiteY25" fmla="*/ 4419 h 10000"/>
              <a:gd name="connsiteX26" fmla="*/ 9527 w 10000"/>
              <a:gd name="connsiteY26" fmla="*/ 4235 h 10000"/>
              <a:gd name="connsiteX27" fmla="*/ 9927 w 10000"/>
              <a:gd name="connsiteY27" fmla="*/ 4632 h 10000"/>
              <a:gd name="connsiteX28" fmla="*/ 9975 w 10000"/>
              <a:gd name="connsiteY28" fmla="*/ 5218 h 10000"/>
              <a:gd name="connsiteX29" fmla="*/ 9708 w 10000"/>
              <a:gd name="connsiteY29" fmla="*/ 5673 h 10000"/>
              <a:gd name="connsiteX30" fmla="*/ 9185 w 10000"/>
              <a:gd name="connsiteY30" fmla="*/ 5773 h 10000"/>
              <a:gd name="connsiteX31" fmla="*/ 8876 w 10000"/>
              <a:gd name="connsiteY31" fmla="*/ 5544 h 10000"/>
              <a:gd name="connsiteX32" fmla="*/ 8522 w 10000"/>
              <a:gd name="connsiteY32" fmla="*/ 5473 h 10000"/>
              <a:gd name="connsiteX33" fmla="*/ 8303 w 10000"/>
              <a:gd name="connsiteY33" fmla="*/ 5882 h 10000"/>
              <a:gd name="connsiteX34" fmla="*/ 8303 w 10000"/>
              <a:gd name="connsiteY34" fmla="*/ 9938 h 10000"/>
              <a:gd name="connsiteX35" fmla="*/ 8252 w 10000"/>
              <a:gd name="connsiteY35" fmla="*/ 9998 h 10000"/>
              <a:gd name="connsiteX36" fmla="*/ 5419 w 10000"/>
              <a:gd name="connsiteY36" fmla="*/ 9998 h 10000"/>
              <a:gd name="connsiteX37" fmla="*/ 5290 w 10000"/>
              <a:gd name="connsiteY37" fmla="*/ 9931 h 10000"/>
              <a:gd name="connsiteX38" fmla="*/ 5298 w 10000"/>
              <a:gd name="connsiteY38" fmla="*/ 9682 h 10000"/>
              <a:gd name="connsiteX39" fmla="*/ 5511 w 10000"/>
              <a:gd name="connsiteY39" fmla="*/ 9243 h 10000"/>
              <a:gd name="connsiteX40" fmla="*/ 5524 w 10000"/>
              <a:gd name="connsiteY40" fmla="*/ 8712 h 10000"/>
              <a:gd name="connsiteX41" fmla="*/ 5284 w 10000"/>
              <a:gd name="connsiteY41" fmla="*/ 8190 h 10000"/>
              <a:gd name="connsiteX42" fmla="*/ 4875 w 10000"/>
              <a:gd name="connsiteY42" fmla="*/ 7921 h 10000"/>
              <a:gd name="connsiteX43" fmla="*/ 4445 w 10000"/>
              <a:gd name="connsiteY43" fmla="*/ 7943 h 10000"/>
              <a:gd name="connsiteX44" fmla="*/ 4036 w 10000"/>
              <a:gd name="connsiteY44" fmla="*/ 8290 h 10000"/>
              <a:gd name="connsiteX45" fmla="*/ 3860 w 10000"/>
              <a:gd name="connsiteY45" fmla="*/ 9098 h 10000"/>
              <a:gd name="connsiteX46" fmla="*/ 4096 w 10000"/>
              <a:gd name="connsiteY46" fmla="*/ 9682 h 10000"/>
              <a:gd name="connsiteX47" fmla="*/ 4127 w 10000"/>
              <a:gd name="connsiteY47" fmla="*/ 9893 h 10000"/>
              <a:gd name="connsiteX48" fmla="*/ 3989 w 10000"/>
              <a:gd name="connsiteY48" fmla="*/ 10000 h 10000"/>
              <a:gd name="connsiteX49" fmla="*/ 2927 w 10000"/>
              <a:gd name="connsiteY49" fmla="*/ 9998 h 10000"/>
              <a:gd name="connsiteX50" fmla="*/ 1139 w 10000"/>
              <a:gd name="connsiteY50" fmla="*/ 9998 h 10000"/>
              <a:gd name="connsiteX51" fmla="*/ 1093 w 10000"/>
              <a:gd name="connsiteY51" fmla="*/ 9944 h 10000"/>
              <a:gd name="connsiteX52" fmla="*/ 1093 w 10000"/>
              <a:gd name="connsiteY52" fmla="*/ 5893 h 10000"/>
              <a:gd name="connsiteX53" fmla="*/ 926 w 10000"/>
              <a:gd name="connsiteY53" fmla="*/ 5502 h 10000"/>
              <a:gd name="connsiteX54" fmla="*/ 512 w 10000"/>
              <a:gd name="connsiteY54" fmla="*/ 5551 h 10000"/>
              <a:gd name="connsiteX55" fmla="*/ 1 w 10000"/>
              <a:gd name="connsiteY55" fmla="*/ 5800 h 10000"/>
              <a:gd name="connsiteX56" fmla="*/ 650 w 10000"/>
              <a:gd name="connsiteY56" fmla="*/ 4550 h 10000"/>
              <a:gd name="connsiteX57" fmla="*/ 1068 w 10000"/>
              <a:gd name="connsiteY57" fmla="*/ 4293 h 10000"/>
              <a:gd name="connsiteX58" fmla="*/ 1093 w 10000"/>
              <a:gd name="connsiteY58" fmla="*/ 4086 h 10000"/>
              <a:gd name="connsiteX59" fmla="*/ 1093 w 10000"/>
              <a:gd name="connsiteY59" fmla="*/ 1083 h 10000"/>
              <a:gd name="connsiteX60" fmla="*/ 1093 w 10000"/>
              <a:gd name="connsiteY60" fmla="*/ 1083 h 10000"/>
              <a:gd name="connsiteX0" fmla="*/ 1104 w 10011"/>
              <a:gd name="connsiteY0" fmla="*/ 1083 h 10000"/>
              <a:gd name="connsiteX1" fmla="*/ 1104 w 10011"/>
              <a:gd name="connsiteY1" fmla="*/ 66 h 10000"/>
              <a:gd name="connsiteX2" fmla="*/ 1151 w 10011"/>
              <a:gd name="connsiteY2" fmla="*/ 6 h 10000"/>
              <a:gd name="connsiteX3" fmla="*/ 3992 w 10011"/>
              <a:gd name="connsiteY3" fmla="*/ 8 h 10000"/>
              <a:gd name="connsiteX4" fmla="*/ 4138 w 10011"/>
              <a:gd name="connsiteY4" fmla="*/ 268 h 10000"/>
              <a:gd name="connsiteX5" fmla="*/ 4090 w 10011"/>
              <a:gd name="connsiteY5" fmla="*/ 348 h 10000"/>
              <a:gd name="connsiteX6" fmla="*/ 3873 w 10011"/>
              <a:gd name="connsiteY6" fmla="*/ 896 h 10000"/>
              <a:gd name="connsiteX7" fmla="*/ 3927 w 10011"/>
              <a:gd name="connsiteY7" fmla="*/ 1461 h 10000"/>
              <a:gd name="connsiteX8" fmla="*/ 4309 w 10011"/>
              <a:gd name="connsiteY8" fmla="*/ 1985 h 10000"/>
              <a:gd name="connsiteX9" fmla="*/ 4881 w 10011"/>
              <a:gd name="connsiteY9" fmla="*/ 2087 h 10000"/>
              <a:gd name="connsiteX10" fmla="*/ 5278 w 10011"/>
              <a:gd name="connsiteY10" fmla="*/ 1836 h 10000"/>
              <a:gd name="connsiteX11" fmla="*/ 5532 w 10011"/>
              <a:gd name="connsiteY11" fmla="*/ 1305 h 10000"/>
              <a:gd name="connsiteX12" fmla="*/ 5548 w 10011"/>
              <a:gd name="connsiteY12" fmla="*/ 912 h 10000"/>
              <a:gd name="connsiteX13" fmla="*/ 5316 w 10011"/>
              <a:gd name="connsiteY13" fmla="*/ 332 h 10000"/>
              <a:gd name="connsiteX14" fmla="*/ 5273 w 10011"/>
              <a:gd name="connsiteY14" fmla="*/ 128 h 10000"/>
              <a:gd name="connsiteX15" fmla="*/ 5425 w 10011"/>
              <a:gd name="connsiteY15" fmla="*/ 1 h 10000"/>
              <a:gd name="connsiteX16" fmla="*/ 5623 w 10011"/>
              <a:gd name="connsiteY16" fmla="*/ 1 h 10000"/>
              <a:gd name="connsiteX17" fmla="*/ 6046 w 10011"/>
              <a:gd name="connsiteY17" fmla="*/ 1 h 10000"/>
              <a:gd name="connsiteX18" fmla="*/ 8183 w 10011"/>
              <a:gd name="connsiteY18" fmla="*/ 1 h 10000"/>
              <a:gd name="connsiteX19" fmla="*/ 8277 w 10011"/>
              <a:gd name="connsiteY19" fmla="*/ 6 h 10000"/>
              <a:gd name="connsiteX20" fmla="*/ 8314 w 10011"/>
              <a:gd name="connsiteY20" fmla="*/ 52 h 10000"/>
              <a:gd name="connsiteX21" fmla="*/ 8314 w 10011"/>
              <a:gd name="connsiteY21" fmla="*/ 119 h 10000"/>
              <a:gd name="connsiteX22" fmla="*/ 8314 w 10011"/>
              <a:gd name="connsiteY22" fmla="*/ 4104 h 10000"/>
              <a:gd name="connsiteX23" fmla="*/ 8433 w 10011"/>
              <a:gd name="connsiteY23" fmla="*/ 4459 h 10000"/>
              <a:gd name="connsiteX24" fmla="*/ 8790 w 10011"/>
              <a:gd name="connsiteY24" fmla="*/ 4533 h 10000"/>
              <a:gd name="connsiteX25" fmla="*/ 8923 w 10011"/>
              <a:gd name="connsiteY25" fmla="*/ 4419 h 10000"/>
              <a:gd name="connsiteX26" fmla="*/ 9538 w 10011"/>
              <a:gd name="connsiteY26" fmla="*/ 4235 h 10000"/>
              <a:gd name="connsiteX27" fmla="*/ 9938 w 10011"/>
              <a:gd name="connsiteY27" fmla="*/ 4632 h 10000"/>
              <a:gd name="connsiteX28" fmla="*/ 9986 w 10011"/>
              <a:gd name="connsiteY28" fmla="*/ 5218 h 10000"/>
              <a:gd name="connsiteX29" fmla="*/ 9719 w 10011"/>
              <a:gd name="connsiteY29" fmla="*/ 5673 h 10000"/>
              <a:gd name="connsiteX30" fmla="*/ 9196 w 10011"/>
              <a:gd name="connsiteY30" fmla="*/ 5773 h 10000"/>
              <a:gd name="connsiteX31" fmla="*/ 8887 w 10011"/>
              <a:gd name="connsiteY31" fmla="*/ 5544 h 10000"/>
              <a:gd name="connsiteX32" fmla="*/ 8533 w 10011"/>
              <a:gd name="connsiteY32" fmla="*/ 5473 h 10000"/>
              <a:gd name="connsiteX33" fmla="*/ 8314 w 10011"/>
              <a:gd name="connsiteY33" fmla="*/ 5882 h 10000"/>
              <a:gd name="connsiteX34" fmla="*/ 8314 w 10011"/>
              <a:gd name="connsiteY34" fmla="*/ 9938 h 10000"/>
              <a:gd name="connsiteX35" fmla="*/ 8263 w 10011"/>
              <a:gd name="connsiteY35" fmla="*/ 9998 h 10000"/>
              <a:gd name="connsiteX36" fmla="*/ 5430 w 10011"/>
              <a:gd name="connsiteY36" fmla="*/ 9998 h 10000"/>
              <a:gd name="connsiteX37" fmla="*/ 5301 w 10011"/>
              <a:gd name="connsiteY37" fmla="*/ 9931 h 10000"/>
              <a:gd name="connsiteX38" fmla="*/ 5309 w 10011"/>
              <a:gd name="connsiteY38" fmla="*/ 9682 h 10000"/>
              <a:gd name="connsiteX39" fmla="*/ 5522 w 10011"/>
              <a:gd name="connsiteY39" fmla="*/ 9243 h 10000"/>
              <a:gd name="connsiteX40" fmla="*/ 5535 w 10011"/>
              <a:gd name="connsiteY40" fmla="*/ 8712 h 10000"/>
              <a:gd name="connsiteX41" fmla="*/ 5295 w 10011"/>
              <a:gd name="connsiteY41" fmla="*/ 8190 h 10000"/>
              <a:gd name="connsiteX42" fmla="*/ 4886 w 10011"/>
              <a:gd name="connsiteY42" fmla="*/ 7921 h 10000"/>
              <a:gd name="connsiteX43" fmla="*/ 4456 w 10011"/>
              <a:gd name="connsiteY43" fmla="*/ 7943 h 10000"/>
              <a:gd name="connsiteX44" fmla="*/ 4047 w 10011"/>
              <a:gd name="connsiteY44" fmla="*/ 8290 h 10000"/>
              <a:gd name="connsiteX45" fmla="*/ 3871 w 10011"/>
              <a:gd name="connsiteY45" fmla="*/ 9098 h 10000"/>
              <a:gd name="connsiteX46" fmla="*/ 4107 w 10011"/>
              <a:gd name="connsiteY46" fmla="*/ 9682 h 10000"/>
              <a:gd name="connsiteX47" fmla="*/ 4138 w 10011"/>
              <a:gd name="connsiteY47" fmla="*/ 9893 h 10000"/>
              <a:gd name="connsiteX48" fmla="*/ 4000 w 10011"/>
              <a:gd name="connsiteY48" fmla="*/ 10000 h 10000"/>
              <a:gd name="connsiteX49" fmla="*/ 2938 w 10011"/>
              <a:gd name="connsiteY49" fmla="*/ 9998 h 10000"/>
              <a:gd name="connsiteX50" fmla="*/ 1150 w 10011"/>
              <a:gd name="connsiteY50" fmla="*/ 9998 h 10000"/>
              <a:gd name="connsiteX51" fmla="*/ 1104 w 10011"/>
              <a:gd name="connsiteY51" fmla="*/ 9944 h 10000"/>
              <a:gd name="connsiteX52" fmla="*/ 1104 w 10011"/>
              <a:gd name="connsiteY52" fmla="*/ 5893 h 10000"/>
              <a:gd name="connsiteX53" fmla="*/ 937 w 10011"/>
              <a:gd name="connsiteY53" fmla="*/ 5502 h 10000"/>
              <a:gd name="connsiteX54" fmla="*/ 523 w 10011"/>
              <a:gd name="connsiteY54" fmla="*/ 5551 h 10000"/>
              <a:gd name="connsiteX55" fmla="*/ 12 w 10011"/>
              <a:gd name="connsiteY55" fmla="*/ 5800 h 10000"/>
              <a:gd name="connsiteX56" fmla="*/ 1079 w 10011"/>
              <a:gd name="connsiteY56" fmla="*/ 4293 h 10000"/>
              <a:gd name="connsiteX57" fmla="*/ 1104 w 10011"/>
              <a:gd name="connsiteY57" fmla="*/ 4086 h 10000"/>
              <a:gd name="connsiteX58" fmla="*/ 1104 w 10011"/>
              <a:gd name="connsiteY58" fmla="*/ 1083 h 10000"/>
              <a:gd name="connsiteX59" fmla="*/ 1104 w 10011"/>
              <a:gd name="connsiteY59" fmla="*/ 1083 h 10000"/>
              <a:gd name="connsiteX0" fmla="*/ 583 w 9490"/>
              <a:gd name="connsiteY0" fmla="*/ 1083 h 10000"/>
              <a:gd name="connsiteX1" fmla="*/ 583 w 9490"/>
              <a:gd name="connsiteY1" fmla="*/ 66 h 10000"/>
              <a:gd name="connsiteX2" fmla="*/ 630 w 9490"/>
              <a:gd name="connsiteY2" fmla="*/ 6 h 10000"/>
              <a:gd name="connsiteX3" fmla="*/ 3471 w 9490"/>
              <a:gd name="connsiteY3" fmla="*/ 8 h 10000"/>
              <a:gd name="connsiteX4" fmla="*/ 3617 w 9490"/>
              <a:gd name="connsiteY4" fmla="*/ 268 h 10000"/>
              <a:gd name="connsiteX5" fmla="*/ 3569 w 9490"/>
              <a:gd name="connsiteY5" fmla="*/ 348 h 10000"/>
              <a:gd name="connsiteX6" fmla="*/ 3352 w 9490"/>
              <a:gd name="connsiteY6" fmla="*/ 896 h 10000"/>
              <a:gd name="connsiteX7" fmla="*/ 3406 w 9490"/>
              <a:gd name="connsiteY7" fmla="*/ 1461 h 10000"/>
              <a:gd name="connsiteX8" fmla="*/ 3788 w 9490"/>
              <a:gd name="connsiteY8" fmla="*/ 1985 h 10000"/>
              <a:gd name="connsiteX9" fmla="*/ 4360 w 9490"/>
              <a:gd name="connsiteY9" fmla="*/ 2087 h 10000"/>
              <a:gd name="connsiteX10" fmla="*/ 4757 w 9490"/>
              <a:gd name="connsiteY10" fmla="*/ 1836 h 10000"/>
              <a:gd name="connsiteX11" fmla="*/ 5011 w 9490"/>
              <a:gd name="connsiteY11" fmla="*/ 1305 h 10000"/>
              <a:gd name="connsiteX12" fmla="*/ 5027 w 9490"/>
              <a:gd name="connsiteY12" fmla="*/ 912 h 10000"/>
              <a:gd name="connsiteX13" fmla="*/ 4795 w 9490"/>
              <a:gd name="connsiteY13" fmla="*/ 332 h 10000"/>
              <a:gd name="connsiteX14" fmla="*/ 4752 w 9490"/>
              <a:gd name="connsiteY14" fmla="*/ 128 h 10000"/>
              <a:gd name="connsiteX15" fmla="*/ 4904 w 9490"/>
              <a:gd name="connsiteY15" fmla="*/ 1 h 10000"/>
              <a:gd name="connsiteX16" fmla="*/ 5102 w 9490"/>
              <a:gd name="connsiteY16" fmla="*/ 1 h 10000"/>
              <a:gd name="connsiteX17" fmla="*/ 5525 w 9490"/>
              <a:gd name="connsiteY17" fmla="*/ 1 h 10000"/>
              <a:gd name="connsiteX18" fmla="*/ 7662 w 9490"/>
              <a:gd name="connsiteY18" fmla="*/ 1 h 10000"/>
              <a:gd name="connsiteX19" fmla="*/ 7756 w 9490"/>
              <a:gd name="connsiteY19" fmla="*/ 6 h 10000"/>
              <a:gd name="connsiteX20" fmla="*/ 7793 w 9490"/>
              <a:gd name="connsiteY20" fmla="*/ 52 h 10000"/>
              <a:gd name="connsiteX21" fmla="*/ 7793 w 9490"/>
              <a:gd name="connsiteY21" fmla="*/ 119 h 10000"/>
              <a:gd name="connsiteX22" fmla="*/ 7793 w 9490"/>
              <a:gd name="connsiteY22" fmla="*/ 4104 h 10000"/>
              <a:gd name="connsiteX23" fmla="*/ 7912 w 9490"/>
              <a:gd name="connsiteY23" fmla="*/ 4459 h 10000"/>
              <a:gd name="connsiteX24" fmla="*/ 8269 w 9490"/>
              <a:gd name="connsiteY24" fmla="*/ 4533 h 10000"/>
              <a:gd name="connsiteX25" fmla="*/ 8402 w 9490"/>
              <a:gd name="connsiteY25" fmla="*/ 4419 h 10000"/>
              <a:gd name="connsiteX26" fmla="*/ 9017 w 9490"/>
              <a:gd name="connsiteY26" fmla="*/ 4235 h 10000"/>
              <a:gd name="connsiteX27" fmla="*/ 9417 w 9490"/>
              <a:gd name="connsiteY27" fmla="*/ 4632 h 10000"/>
              <a:gd name="connsiteX28" fmla="*/ 9465 w 9490"/>
              <a:gd name="connsiteY28" fmla="*/ 5218 h 10000"/>
              <a:gd name="connsiteX29" fmla="*/ 9198 w 9490"/>
              <a:gd name="connsiteY29" fmla="*/ 5673 h 10000"/>
              <a:gd name="connsiteX30" fmla="*/ 8675 w 9490"/>
              <a:gd name="connsiteY30" fmla="*/ 5773 h 10000"/>
              <a:gd name="connsiteX31" fmla="*/ 8366 w 9490"/>
              <a:gd name="connsiteY31" fmla="*/ 5544 h 10000"/>
              <a:gd name="connsiteX32" fmla="*/ 8012 w 9490"/>
              <a:gd name="connsiteY32" fmla="*/ 5473 h 10000"/>
              <a:gd name="connsiteX33" fmla="*/ 7793 w 9490"/>
              <a:gd name="connsiteY33" fmla="*/ 5882 h 10000"/>
              <a:gd name="connsiteX34" fmla="*/ 7793 w 9490"/>
              <a:gd name="connsiteY34" fmla="*/ 9938 h 10000"/>
              <a:gd name="connsiteX35" fmla="*/ 7742 w 9490"/>
              <a:gd name="connsiteY35" fmla="*/ 9998 h 10000"/>
              <a:gd name="connsiteX36" fmla="*/ 4909 w 9490"/>
              <a:gd name="connsiteY36" fmla="*/ 9998 h 10000"/>
              <a:gd name="connsiteX37" fmla="*/ 4780 w 9490"/>
              <a:gd name="connsiteY37" fmla="*/ 9931 h 10000"/>
              <a:gd name="connsiteX38" fmla="*/ 4788 w 9490"/>
              <a:gd name="connsiteY38" fmla="*/ 9682 h 10000"/>
              <a:gd name="connsiteX39" fmla="*/ 5001 w 9490"/>
              <a:gd name="connsiteY39" fmla="*/ 9243 h 10000"/>
              <a:gd name="connsiteX40" fmla="*/ 5014 w 9490"/>
              <a:gd name="connsiteY40" fmla="*/ 8712 h 10000"/>
              <a:gd name="connsiteX41" fmla="*/ 4774 w 9490"/>
              <a:gd name="connsiteY41" fmla="*/ 8190 h 10000"/>
              <a:gd name="connsiteX42" fmla="*/ 4365 w 9490"/>
              <a:gd name="connsiteY42" fmla="*/ 7921 h 10000"/>
              <a:gd name="connsiteX43" fmla="*/ 3935 w 9490"/>
              <a:gd name="connsiteY43" fmla="*/ 7943 h 10000"/>
              <a:gd name="connsiteX44" fmla="*/ 3526 w 9490"/>
              <a:gd name="connsiteY44" fmla="*/ 8290 h 10000"/>
              <a:gd name="connsiteX45" fmla="*/ 3350 w 9490"/>
              <a:gd name="connsiteY45" fmla="*/ 9098 h 10000"/>
              <a:gd name="connsiteX46" fmla="*/ 3586 w 9490"/>
              <a:gd name="connsiteY46" fmla="*/ 9682 h 10000"/>
              <a:gd name="connsiteX47" fmla="*/ 3617 w 9490"/>
              <a:gd name="connsiteY47" fmla="*/ 9893 h 10000"/>
              <a:gd name="connsiteX48" fmla="*/ 3479 w 9490"/>
              <a:gd name="connsiteY48" fmla="*/ 10000 h 10000"/>
              <a:gd name="connsiteX49" fmla="*/ 2417 w 9490"/>
              <a:gd name="connsiteY49" fmla="*/ 9998 h 10000"/>
              <a:gd name="connsiteX50" fmla="*/ 629 w 9490"/>
              <a:gd name="connsiteY50" fmla="*/ 9998 h 10000"/>
              <a:gd name="connsiteX51" fmla="*/ 583 w 9490"/>
              <a:gd name="connsiteY51" fmla="*/ 9944 h 10000"/>
              <a:gd name="connsiteX52" fmla="*/ 583 w 9490"/>
              <a:gd name="connsiteY52" fmla="*/ 5893 h 10000"/>
              <a:gd name="connsiteX53" fmla="*/ 416 w 9490"/>
              <a:gd name="connsiteY53" fmla="*/ 5502 h 10000"/>
              <a:gd name="connsiteX54" fmla="*/ 2 w 9490"/>
              <a:gd name="connsiteY54" fmla="*/ 5551 h 10000"/>
              <a:gd name="connsiteX55" fmla="*/ 558 w 9490"/>
              <a:gd name="connsiteY55" fmla="*/ 4293 h 10000"/>
              <a:gd name="connsiteX56" fmla="*/ 583 w 9490"/>
              <a:gd name="connsiteY56" fmla="*/ 4086 h 10000"/>
              <a:gd name="connsiteX57" fmla="*/ 583 w 9490"/>
              <a:gd name="connsiteY57" fmla="*/ 1083 h 10000"/>
              <a:gd name="connsiteX58" fmla="*/ 583 w 9490"/>
              <a:gd name="connsiteY58" fmla="*/ 1083 h 10000"/>
              <a:gd name="connsiteX0" fmla="*/ 177 w 9563"/>
              <a:gd name="connsiteY0" fmla="*/ 1083 h 10000"/>
              <a:gd name="connsiteX1" fmla="*/ 177 w 9563"/>
              <a:gd name="connsiteY1" fmla="*/ 66 h 10000"/>
              <a:gd name="connsiteX2" fmla="*/ 227 w 9563"/>
              <a:gd name="connsiteY2" fmla="*/ 6 h 10000"/>
              <a:gd name="connsiteX3" fmla="*/ 3221 w 9563"/>
              <a:gd name="connsiteY3" fmla="*/ 8 h 10000"/>
              <a:gd name="connsiteX4" fmla="*/ 3374 w 9563"/>
              <a:gd name="connsiteY4" fmla="*/ 268 h 10000"/>
              <a:gd name="connsiteX5" fmla="*/ 3324 w 9563"/>
              <a:gd name="connsiteY5" fmla="*/ 348 h 10000"/>
              <a:gd name="connsiteX6" fmla="*/ 3095 w 9563"/>
              <a:gd name="connsiteY6" fmla="*/ 896 h 10000"/>
              <a:gd name="connsiteX7" fmla="*/ 3152 w 9563"/>
              <a:gd name="connsiteY7" fmla="*/ 1461 h 10000"/>
              <a:gd name="connsiteX8" fmla="*/ 3555 w 9563"/>
              <a:gd name="connsiteY8" fmla="*/ 1985 h 10000"/>
              <a:gd name="connsiteX9" fmla="*/ 4157 w 9563"/>
              <a:gd name="connsiteY9" fmla="*/ 2087 h 10000"/>
              <a:gd name="connsiteX10" fmla="*/ 4576 w 9563"/>
              <a:gd name="connsiteY10" fmla="*/ 1836 h 10000"/>
              <a:gd name="connsiteX11" fmla="*/ 4843 w 9563"/>
              <a:gd name="connsiteY11" fmla="*/ 1305 h 10000"/>
              <a:gd name="connsiteX12" fmla="*/ 4860 w 9563"/>
              <a:gd name="connsiteY12" fmla="*/ 912 h 10000"/>
              <a:gd name="connsiteX13" fmla="*/ 4616 w 9563"/>
              <a:gd name="connsiteY13" fmla="*/ 332 h 10000"/>
              <a:gd name="connsiteX14" fmla="*/ 4570 w 9563"/>
              <a:gd name="connsiteY14" fmla="*/ 128 h 10000"/>
              <a:gd name="connsiteX15" fmla="*/ 4731 w 9563"/>
              <a:gd name="connsiteY15" fmla="*/ 1 h 10000"/>
              <a:gd name="connsiteX16" fmla="*/ 4939 w 9563"/>
              <a:gd name="connsiteY16" fmla="*/ 1 h 10000"/>
              <a:gd name="connsiteX17" fmla="*/ 5385 w 9563"/>
              <a:gd name="connsiteY17" fmla="*/ 1 h 10000"/>
              <a:gd name="connsiteX18" fmla="*/ 7637 w 9563"/>
              <a:gd name="connsiteY18" fmla="*/ 1 h 10000"/>
              <a:gd name="connsiteX19" fmla="*/ 7736 w 9563"/>
              <a:gd name="connsiteY19" fmla="*/ 6 h 10000"/>
              <a:gd name="connsiteX20" fmla="*/ 7775 w 9563"/>
              <a:gd name="connsiteY20" fmla="*/ 52 h 10000"/>
              <a:gd name="connsiteX21" fmla="*/ 7775 w 9563"/>
              <a:gd name="connsiteY21" fmla="*/ 119 h 10000"/>
              <a:gd name="connsiteX22" fmla="*/ 7775 w 9563"/>
              <a:gd name="connsiteY22" fmla="*/ 4104 h 10000"/>
              <a:gd name="connsiteX23" fmla="*/ 7900 w 9563"/>
              <a:gd name="connsiteY23" fmla="*/ 4459 h 10000"/>
              <a:gd name="connsiteX24" fmla="*/ 8276 w 9563"/>
              <a:gd name="connsiteY24" fmla="*/ 4533 h 10000"/>
              <a:gd name="connsiteX25" fmla="*/ 8417 w 9563"/>
              <a:gd name="connsiteY25" fmla="*/ 4419 h 10000"/>
              <a:gd name="connsiteX26" fmla="*/ 9065 w 9563"/>
              <a:gd name="connsiteY26" fmla="*/ 4235 h 10000"/>
              <a:gd name="connsiteX27" fmla="*/ 9486 w 9563"/>
              <a:gd name="connsiteY27" fmla="*/ 4632 h 10000"/>
              <a:gd name="connsiteX28" fmla="*/ 9537 w 9563"/>
              <a:gd name="connsiteY28" fmla="*/ 5218 h 10000"/>
              <a:gd name="connsiteX29" fmla="*/ 9255 w 9563"/>
              <a:gd name="connsiteY29" fmla="*/ 5673 h 10000"/>
              <a:gd name="connsiteX30" fmla="*/ 8704 w 9563"/>
              <a:gd name="connsiteY30" fmla="*/ 5773 h 10000"/>
              <a:gd name="connsiteX31" fmla="*/ 8379 w 9563"/>
              <a:gd name="connsiteY31" fmla="*/ 5544 h 10000"/>
              <a:gd name="connsiteX32" fmla="*/ 8006 w 9563"/>
              <a:gd name="connsiteY32" fmla="*/ 5473 h 10000"/>
              <a:gd name="connsiteX33" fmla="*/ 7775 w 9563"/>
              <a:gd name="connsiteY33" fmla="*/ 5882 h 10000"/>
              <a:gd name="connsiteX34" fmla="*/ 7775 w 9563"/>
              <a:gd name="connsiteY34" fmla="*/ 9938 h 10000"/>
              <a:gd name="connsiteX35" fmla="*/ 7721 w 9563"/>
              <a:gd name="connsiteY35" fmla="*/ 9998 h 10000"/>
              <a:gd name="connsiteX36" fmla="*/ 4736 w 9563"/>
              <a:gd name="connsiteY36" fmla="*/ 9998 h 10000"/>
              <a:gd name="connsiteX37" fmla="*/ 4600 w 9563"/>
              <a:gd name="connsiteY37" fmla="*/ 9931 h 10000"/>
              <a:gd name="connsiteX38" fmla="*/ 4608 w 9563"/>
              <a:gd name="connsiteY38" fmla="*/ 9682 h 10000"/>
              <a:gd name="connsiteX39" fmla="*/ 4833 w 9563"/>
              <a:gd name="connsiteY39" fmla="*/ 9243 h 10000"/>
              <a:gd name="connsiteX40" fmla="*/ 4846 w 9563"/>
              <a:gd name="connsiteY40" fmla="*/ 8712 h 10000"/>
              <a:gd name="connsiteX41" fmla="*/ 4594 w 9563"/>
              <a:gd name="connsiteY41" fmla="*/ 8190 h 10000"/>
              <a:gd name="connsiteX42" fmla="*/ 4163 w 9563"/>
              <a:gd name="connsiteY42" fmla="*/ 7921 h 10000"/>
              <a:gd name="connsiteX43" fmla="*/ 3709 w 9563"/>
              <a:gd name="connsiteY43" fmla="*/ 7943 h 10000"/>
              <a:gd name="connsiteX44" fmla="*/ 3278 w 9563"/>
              <a:gd name="connsiteY44" fmla="*/ 8290 h 10000"/>
              <a:gd name="connsiteX45" fmla="*/ 3093 w 9563"/>
              <a:gd name="connsiteY45" fmla="*/ 9098 h 10000"/>
              <a:gd name="connsiteX46" fmla="*/ 3342 w 9563"/>
              <a:gd name="connsiteY46" fmla="*/ 9682 h 10000"/>
              <a:gd name="connsiteX47" fmla="*/ 3374 w 9563"/>
              <a:gd name="connsiteY47" fmla="*/ 9893 h 10000"/>
              <a:gd name="connsiteX48" fmla="*/ 3229 w 9563"/>
              <a:gd name="connsiteY48" fmla="*/ 10000 h 10000"/>
              <a:gd name="connsiteX49" fmla="*/ 2110 w 9563"/>
              <a:gd name="connsiteY49" fmla="*/ 9998 h 10000"/>
              <a:gd name="connsiteX50" fmla="*/ 226 w 9563"/>
              <a:gd name="connsiteY50" fmla="*/ 9998 h 10000"/>
              <a:gd name="connsiteX51" fmla="*/ 177 w 9563"/>
              <a:gd name="connsiteY51" fmla="*/ 9944 h 10000"/>
              <a:gd name="connsiteX52" fmla="*/ 177 w 9563"/>
              <a:gd name="connsiteY52" fmla="*/ 5893 h 10000"/>
              <a:gd name="connsiteX53" fmla="*/ 1 w 9563"/>
              <a:gd name="connsiteY53" fmla="*/ 5502 h 10000"/>
              <a:gd name="connsiteX54" fmla="*/ 151 w 9563"/>
              <a:gd name="connsiteY54" fmla="*/ 4293 h 10000"/>
              <a:gd name="connsiteX55" fmla="*/ 177 w 9563"/>
              <a:gd name="connsiteY55" fmla="*/ 4086 h 10000"/>
              <a:gd name="connsiteX56" fmla="*/ 177 w 9563"/>
              <a:gd name="connsiteY56" fmla="*/ 1083 h 10000"/>
              <a:gd name="connsiteX57" fmla="*/ 177 w 9563"/>
              <a:gd name="connsiteY57" fmla="*/ 1083 h 10000"/>
              <a:gd name="connsiteX0" fmla="*/ 27 w 9842"/>
              <a:gd name="connsiteY0" fmla="*/ 1083 h 10000"/>
              <a:gd name="connsiteX1" fmla="*/ 27 w 9842"/>
              <a:gd name="connsiteY1" fmla="*/ 66 h 10000"/>
              <a:gd name="connsiteX2" fmla="*/ 79 w 9842"/>
              <a:gd name="connsiteY2" fmla="*/ 6 h 10000"/>
              <a:gd name="connsiteX3" fmla="*/ 3210 w 9842"/>
              <a:gd name="connsiteY3" fmla="*/ 8 h 10000"/>
              <a:gd name="connsiteX4" fmla="*/ 3370 w 9842"/>
              <a:gd name="connsiteY4" fmla="*/ 268 h 10000"/>
              <a:gd name="connsiteX5" fmla="*/ 3318 w 9842"/>
              <a:gd name="connsiteY5" fmla="*/ 348 h 10000"/>
              <a:gd name="connsiteX6" fmla="*/ 3078 w 9842"/>
              <a:gd name="connsiteY6" fmla="*/ 896 h 10000"/>
              <a:gd name="connsiteX7" fmla="*/ 3138 w 9842"/>
              <a:gd name="connsiteY7" fmla="*/ 1461 h 10000"/>
              <a:gd name="connsiteX8" fmla="*/ 3559 w 9842"/>
              <a:gd name="connsiteY8" fmla="*/ 1985 h 10000"/>
              <a:gd name="connsiteX9" fmla="*/ 4189 w 9842"/>
              <a:gd name="connsiteY9" fmla="*/ 2087 h 10000"/>
              <a:gd name="connsiteX10" fmla="*/ 4627 w 9842"/>
              <a:gd name="connsiteY10" fmla="*/ 1836 h 10000"/>
              <a:gd name="connsiteX11" fmla="*/ 4906 w 9842"/>
              <a:gd name="connsiteY11" fmla="*/ 1305 h 10000"/>
              <a:gd name="connsiteX12" fmla="*/ 4924 w 9842"/>
              <a:gd name="connsiteY12" fmla="*/ 912 h 10000"/>
              <a:gd name="connsiteX13" fmla="*/ 4669 w 9842"/>
              <a:gd name="connsiteY13" fmla="*/ 332 h 10000"/>
              <a:gd name="connsiteX14" fmla="*/ 4621 w 9842"/>
              <a:gd name="connsiteY14" fmla="*/ 128 h 10000"/>
              <a:gd name="connsiteX15" fmla="*/ 4789 w 9842"/>
              <a:gd name="connsiteY15" fmla="*/ 1 h 10000"/>
              <a:gd name="connsiteX16" fmla="*/ 5007 w 9842"/>
              <a:gd name="connsiteY16" fmla="*/ 1 h 10000"/>
              <a:gd name="connsiteX17" fmla="*/ 5473 w 9842"/>
              <a:gd name="connsiteY17" fmla="*/ 1 h 10000"/>
              <a:gd name="connsiteX18" fmla="*/ 7828 w 9842"/>
              <a:gd name="connsiteY18" fmla="*/ 1 h 10000"/>
              <a:gd name="connsiteX19" fmla="*/ 7932 w 9842"/>
              <a:gd name="connsiteY19" fmla="*/ 6 h 10000"/>
              <a:gd name="connsiteX20" fmla="*/ 7972 w 9842"/>
              <a:gd name="connsiteY20" fmla="*/ 52 h 10000"/>
              <a:gd name="connsiteX21" fmla="*/ 7972 w 9842"/>
              <a:gd name="connsiteY21" fmla="*/ 119 h 10000"/>
              <a:gd name="connsiteX22" fmla="*/ 7972 w 9842"/>
              <a:gd name="connsiteY22" fmla="*/ 4104 h 10000"/>
              <a:gd name="connsiteX23" fmla="*/ 8103 w 9842"/>
              <a:gd name="connsiteY23" fmla="*/ 4459 h 10000"/>
              <a:gd name="connsiteX24" fmla="*/ 8496 w 9842"/>
              <a:gd name="connsiteY24" fmla="*/ 4533 h 10000"/>
              <a:gd name="connsiteX25" fmla="*/ 8644 w 9842"/>
              <a:gd name="connsiteY25" fmla="*/ 4419 h 10000"/>
              <a:gd name="connsiteX26" fmla="*/ 9321 w 9842"/>
              <a:gd name="connsiteY26" fmla="*/ 4235 h 10000"/>
              <a:gd name="connsiteX27" fmla="*/ 9761 w 9842"/>
              <a:gd name="connsiteY27" fmla="*/ 4632 h 10000"/>
              <a:gd name="connsiteX28" fmla="*/ 9815 w 9842"/>
              <a:gd name="connsiteY28" fmla="*/ 5218 h 10000"/>
              <a:gd name="connsiteX29" fmla="*/ 9520 w 9842"/>
              <a:gd name="connsiteY29" fmla="*/ 5673 h 10000"/>
              <a:gd name="connsiteX30" fmla="*/ 8944 w 9842"/>
              <a:gd name="connsiteY30" fmla="*/ 5773 h 10000"/>
              <a:gd name="connsiteX31" fmla="*/ 8604 w 9842"/>
              <a:gd name="connsiteY31" fmla="*/ 5544 h 10000"/>
              <a:gd name="connsiteX32" fmla="*/ 8214 w 9842"/>
              <a:gd name="connsiteY32" fmla="*/ 5473 h 10000"/>
              <a:gd name="connsiteX33" fmla="*/ 7972 w 9842"/>
              <a:gd name="connsiteY33" fmla="*/ 5882 h 10000"/>
              <a:gd name="connsiteX34" fmla="*/ 7972 w 9842"/>
              <a:gd name="connsiteY34" fmla="*/ 9938 h 10000"/>
              <a:gd name="connsiteX35" fmla="*/ 7916 w 9842"/>
              <a:gd name="connsiteY35" fmla="*/ 9998 h 10000"/>
              <a:gd name="connsiteX36" fmla="*/ 4794 w 9842"/>
              <a:gd name="connsiteY36" fmla="*/ 9998 h 10000"/>
              <a:gd name="connsiteX37" fmla="*/ 4652 w 9842"/>
              <a:gd name="connsiteY37" fmla="*/ 9931 h 10000"/>
              <a:gd name="connsiteX38" fmla="*/ 4661 w 9842"/>
              <a:gd name="connsiteY38" fmla="*/ 9682 h 10000"/>
              <a:gd name="connsiteX39" fmla="*/ 4896 w 9842"/>
              <a:gd name="connsiteY39" fmla="*/ 9243 h 10000"/>
              <a:gd name="connsiteX40" fmla="*/ 4909 w 9842"/>
              <a:gd name="connsiteY40" fmla="*/ 8712 h 10000"/>
              <a:gd name="connsiteX41" fmla="*/ 4646 w 9842"/>
              <a:gd name="connsiteY41" fmla="*/ 8190 h 10000"/>
              <a:gd name="connsiteX42" fmla="*/ 4195 w 9842"/>
              <a:gd name="connsiteY42" fmla="*/ 7921 h 10000"/>
              <a:gd name="connsiteX43" fmla="*/ 3720 w 9842"/>
              <a:gd name="connsiteY43" fmla="*/ 7943 h 10000"/>
              <a:gd name="connsiteX44" fmla="*/ 3270 w 9842"/>
              <a:gd name="connsiteY44" fmla="*/ 8290 h 10000"/>
              <a:gd name="connsiteX45" fmla="*/ 3076 w 9842"/>
              <a:gd name="connsiteY45" fmla="*/ 9098 h 10000"/>
              <a:gd name="connsiteX46" fmla="*/ 3337 w 9842"/>
              <a:gd name="connsiteY46" fmla="*/ 9682 h 10000"/>
              <a:gd name="connsiteX47" fmla="*/ 3370 w 9842"/>
              <a:gd name="connsiteY47" fmla="*/ 9893 h 10000"/>
              <a:gd name="connsiteX48" fmla="*/ 3219 w 9842"/>
              <a:gd name="connsiteY48" fmla="*/ 10000 h 10000"/>
              <a:gd name="connsiteX49" fmla="*/ 2048 w 9842"/>
              <a:gd name="connsiteY49" fmla="*/ 9998 h 10000"/>
              <a:gd name="connsiteX50" fmla="*/ 78 w 9842"/>
              <a:gd name="connsiteY50" fmla="*/ 9998 h 10000"/>
              <a:gd name="connsiteX51" fmla="*/ 27 w 9842"/>
              <a:gd name="connsiteY51" fmla="*/ 9944 h 10000"/>
              <a:gd name="connsiteX52" fmla="*/ 27 w 9842"/>
              <a:gd name="connsiteY52" fmla="*/ 5893 h 10000"/>
              <a:gd name="connsiteX53" fmla="*/ 0 w 9842"/>
              <a:gd name="connsiteY53" fmla="*/ 4293 h 10000"/>
              <a:gd name="connsiteX54" fmla="*/ 27 w 9842"/>
              <a:gd name="connsiteY54" fmla="*/ 4086 h 10000"/>
              <a:gd name="connsiteX55" fmla="*/ 27 w 9842"/>
              <a:gd name="connsiteY55" fmla="*/ 1083 h 10000"/>
              <a:gd name="connsiteX56" fmla="*/ 27 w 9842"/>
              <a:gd name="connsiteY56" fmla="*/ 1083 h 10000"/>
              <a:gd name="connsiteX0" fmla="*/ 1 w 9974"/>
              <a:gd name="connsiteY0" fmla="*/ 1083 h 10000"/>
              <a:gd name="connsiteX1" fmla="*/ 1 w 9974"/>
              <a:gd name="connsiteY1" fmla="*/ 66 h 10000"/>
              <a:gd name="connsiteX2" fmla="*/ 54 w 9974"/>
              <a:gd name="connsiteY2" fmla="*/ 6 h 10000"/>
              <a:gd name="connsiteX3" fmla="*/ 3236 w 9974"/>
              <a:gd name="connsiteY3" fmla="*/ 8 h 10000"/>
              <a:gd name="connsiteX4" fmla="*/ 3398 w 9974"/>
              <a:gd name="connsiteY4" fmla="*/ 268 h 10000"/>
              <a:gd name="connsiteX5" fmla="*/ 3345 w 9974"/>
              <a:gd name="connsiteY5" fmla="*/ 348 h 10000"/>
              <a:gd name="connsiteX6" fmla="*/ 3101 w 9974"/>
              <a:gd name="connsiteY6" fmla="*/ 896 h 10000"/>
              <a:gd name="connsiteX7" fmla="*/ 3162 w 9974"/>
              <a:gd name="connsiteY7" fmla="*/ 1461 h 10000"/>
              <a:gd name="connsiteX8" fmla="*/ 3590 w 9974"/>
              <a:gd name="connsiteY8" fmla="*/ 1985 h 10000"/>
              <a:gd name="connsiteX9" fmla="*/ 4230 w 9974"/>
              <a:gd name="connsiteY9" fmla="*/ 2087 h 10000"/>
              <a:gd name="connsiteX10" fmla="*/ 4675 w 9974"/>
              <a:gd name="connsiteY10" fmla="*/ 1836 h 10000"/>
              <a:gd name="connsiteX11" fmla="*/ 4959 w 9974"/>
              <a:gd name="connsiteY11" fmla="*/ 1305 h 10000"/>
              <a:gd name="connsiteX12" fmla="*/ 4977 w 9974"/>
              <a:gd name="connsiteY12" fmla="*/ 912 h 10000"/>
              <a:gd name="connsiteX13" fmla="*/ 4718 w 9974"/>
              <a:gd name="connsiteY13" fmla="*/ 332 h 10000"/>
              <a:gd name="connsiteX14" fmla="*/ 4669 w 9974"/>
              <a:gd name="connsiteY14" fmla="*/ 128 h 10000"/>
              <a:gd name="connsiteX15" fmla="*/ 4840 w 9974"/>
              <a:gd name="connsiteY15" fmla="*/ 1 h 10000"/>
              <a:gd name="connsiteX16" fmla="*/ 5061 w 9974"/>
              <a:gd name="connsiteY16" fmla="*/ 1 h 10000"/>
              <a:gd name="connsiteX17" fmla="*/ 5535 w 9974"/>
              <a:gd name="connsiteY17" fmla="*/ 1 h 10000"/>
              <a:gd name="connsiteX18" fmla="*/ 7928 w 9974"/>
              <a:gd name="connsiteY18" fmla="*/ 1 h 10000"/>
              <a:gd name="connsiteX19" fmla="*/ 8033 w 9974"/>
              <a:gd name="connsiteY19" fmla="*/ 6 h 10000"/>
              <a:gd name="connsiteX20" fmla="*/ 8074 w 9974"/>
              <a:gd name="connsiteY20" fmla="*/ 52 h 10000"/>
              <a:gd name="connsiteX21" fmla="*/ 8074 w 9974"/>
              <a:gd name="connsiteY21" fmla="*/ 119 h 10000"/>
              <a:gd name="connsiteX22" fmla="*/ 8074 w 9974"/>
              <a:gd name="connsiteY22" fmla="*/ 4104 h 10000"/>
              <a:gd name="connsiteX23" fmla="*/ 8207 w 9974"/>
              <a:gd name="connsiteY23" fmla="*/ 4459 h 10000"/>
              <a:gd name="connsiteX24" fmla="*/ 8606 w 9974"/>
              <a:gd name="connsiteY24" fmla="*/ 4533 h 10000"/>
              <a:gd name="connsiteX25" fmla="*/ 8757 w 9974"/>
              <a:gd name="connsiteY25" fmla="*/ 4419 h 10000"/>
              <a:gd name="connsiteX26" fmla="*/ 9445 w 9974"/>
              <a:gd name="connsiteY26" fmla="*/ 4235 h 10000"/>
              <a:gd name="connsiteX27" fmla="*/ 9892 w 9974"/>
              <a:gd name="connsiteY27" fmla="*/ 4632 h 10000"/>
              <a:gd name="connsiteX28" fmla="*/ 9947 w 9974"/>
              <a:gd name="connsiteY28" fmla="*/ 5218 h 10000"/>
              <a:gd name="connsiteX29" fmla="*/ 9647 w 9974"/>
              <a:gd name="connsiteY29" fmla="*/ 5673 h 10000"/>
              <a:gd name="connsiteX30" fmla="*/ 9062 w 9974"/>
              <a:gd name="connsiteY30" fmla="*/ 5773 h 10000"/>
              <a:gd name="connsiteX31" fmla="*/ 8716 w 9974"/>
              <a:gd name="connsiteY31" fmla="*/ 5544 h 10000"/>
              <a:gd name="connsiteX32" fmla="*/ 8320 w 9974"/>
              <a:gd name="connsiteY32" fmla="*/ 5473 h 10000"/>
              <a:gd name="connsiteX33" fmla="*/ 8074 w 9974"/>
              <a:gd name="connsiteY33" fmla="*/ 5882 h 10000"/>
              <a:gd name="connsiteX34" fmla="*/ 8074 w 9974"/>
              <a:gd name="connsiteY34" fmla="*/ 9938 h 10000"/>
              <a:gd name="connsiteX35" fmla="*/ 8017 w 9974"/>
              <a:gd name="connsiteY35" fmla="*/ 9998 h 10000"/>
              <a:gd name="connsiteX36" fmla="*/ 4845 w 9974"/>
              <a:gd name="connsiteY36" fmla="*/ 9998 h 10000"/>
              <a:gd name="connsiteX37" fmla="*/ 4701 w 9974"/>
              <a:gd name="connsiteY37" fmla="*/ 9931 h 10000"/>
              <a:gd name="connsiteX38" fmla="*/ 4710 w 9974"/>
              <a:gd name="connsiteY38" fmla="*/ 9682 h 10000"/>
              <a:gd name="connsiteX39" fmla="*/ 4949 w 9974"/>
              <a:gd name="connsiteY39" fmla="*/ 9243 h 10000"/>
              <a:gd name="connsiteX40" fmla="*/ 4962 w 9974"/>
              <a:gd name="connsiteY40" fmla="*/ 8712 h 10000"/>
              <a:gd name="connsiteX41" fmla="*/ 4695 w 9974"/>
              <a:gd name="connsiteY41" fmla="*/ 8190 h 10000"/>
              <a:gd name="connsiteX42" fmla="*/ 4236 w 9974"/>
              <a:gd name="connsiteY42" fmla="*/ 7921 h 10000"/>
              <a:gd name="connsiteX43" fmla="*/ 3754 w 9974"/>
              <a:gd name="connsiteY43" fmla="*/ 7943 h 10000"/>
              <a:gd name="connsiteX44" fmla="*/ 3296 w 9974"/>
              <a:gd name="connsiteY44" fmla="*/ 8290 h 10000"/>
              <a:gd name="connsiteX45" fmla="*/ 3099 w 9974"/>
              <a:gd name="connsiteY45" fmla="*/ 9098 h 10000"/>
              <a:gd name="connsiteX46" fmla="*/ 3365 w 9974"/>
              <a:gd name="connsiteY46" fmla="*/ 9682 h 10000"/>
              <a:gd name="connsiteX47" fmla="*/ 3398 w 9974"/>
              <a:gd name="connsiteY47" fmla="*/ 9893 h 10000"/>
              <a:gd name="connsiteX48" fmla="*/ 3245 w 9974"/>
              <a:gd name="connsiteY48" fmla="*/ 10000 h 10000"/>
              <a:gd name="connsiteX49" fmla="*/ 2055 w 9974"/>
              <a:gd name="connsiteY49" fmla="*/ 9998 h 10000"/>
              <a:gd name="connsiteX50" fmla="*/ 53 w 9974"/>
              <a:gd name="connsiteY50" fmla="*/ 9998 h 10000"/>
              <a:gd name="connsiteX51" fmla="*/ 1 w 9974"/>
              <a:gd name="connsiteY51" fmla="*/ 9944 h 10000"/>
              <a:gd name="connsiteX52" fmla="*/ 1 w 9974"/>
              <a:gd name="connsiteY52" fmla="*/ 5893 h 10000"/>
              <a:gd name="connsiteX53" fmla="*/ 1 w 9974"/>
              <a:gd name="connsiteY53" fmla="*/ 4086 h 10000"/>
              <a:gd name="connsiteX54" fmla="*/ 1 w 9974"/>
              <a:gd name="connsiteY54" fmla="*/ 1083 h 10000"/>
              <a:gd name="connsiteX55" fmla="*/ 1 w 9974"/>
              <a:gd name="connsiteY55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4975 w 10000"/>
              <a:gd name="connsiteY40" fmla="*/ 8712 h 10000"/>
              <a:gd name="connsiteX41" fmla="*/ 4707 w 10000"/>
              <a:gd name="connsiteY41" fmla="*/ 8190 h 10000"/>
              <a:gd name="connsiteX42" fmla="*/ 3764 w 10000"/>
              <a:gd name="connsiteY42" fmla="*/ 7943 h 10000"/>
              <a:gd name="connsiteX43" fmla="*/ 3305 w 10000"/>
              <a:gd name="connsiteY43" fmla="*/ 8290 h 10000"/>
              <a:gd name="connsiteX44" fmla="*/ 3107 w 10000"/>
              <a:gd name="connsiteY44" fmla="*/ 9098 h 10000"/>
              <a:gd name="connsiteX45" fmla="*/ 3374 w 10000"/>
              <a:gd name="connsiteY45" fmla="*/ 9682 h 10000"/>
              <a:gd name="connsiteX46" fmla="*/ 3407 w 10000"/>
              <a:gd name="connsiteY46" fmla="*/ 9893 h 10000"/>
              <a:gd name="connsiteX47" fmla="*/ 3253 w 10000"/>
              <a:gd name="connsiteY47" fmla="*/ 10000 h 10000"/>
              <a:gd name="connsiteX48" fmla="*/ 2060 w 10000"/>
              <a:gd name="connsiteY48" fmla="*/ 9998 h 10000"/>
              <a:gd name="connsiteX49" fmla="*/ 53 w 10000"/>
              <a:gd name="connsiteY49" fmla="*/ 9998 h 10000"/>
              <a:gd name="connsiteX50" fmla="*/ 1 w 10000"/>
              <a:gd name="connsiteY50" fmla="*/ 9944 h 10000"/>
              <a:gd name="connsiteX51" fmla="*/ 1 w 10000"/>
              <a:gd name="connsiteY51" fmla="*/ 5893 h 10000"/>
              <a:gd name="connsiteX52" fmla="*/ 1 w 10000"/>
              <a:gd name="connsiteY52" fmla="*/ 4086 h 10000"/>
              <a:gd name="connsiteX53" fmla="*/ 1 w 10000"/>
              <a:gd name="connsiteY53" fmla="*/ 1083 h 10000"/>
              <a:gd name="connsiteX54" fmla="*/ 1 w 10000"/>
              <a:gd name="connsiteY54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4975 w 10000"/>
              <a:gd name="connsiteY40" fmla="*/ 8712 h 10000"/>
              <a:gd name="connsiteX41" fmla="*/ 3764 w 10000"/>
              <a:gd name="connsiteY41" fmla="*/ 7943 h 10000"/>
              <a:gd name="connsiteX42" fmla="*/ 3305 w 10000"/>
              <a:gd name="connsiteY42" fmla="*/ 8290 h 10000"/>
              <a:gd name="connsiteX43" fmla="*/ 3107 w 10000"/>
              <a:gd name="connsiteY43" fmla="*/ 9098 h 10000"/>
              <a:gd name="connsiteX44" fmla="*/ 3374 w 10000"/>
              <a:gd name="connsiteY44" fmla="*/ 9682 h 10000"/>
              <a:gd name="connsiteX45" fmla="*/ 3407 w 10000"/>
              <a:gd name="connsiteY45" fmla="*/ 9893 h 10000"/>
              <a:gd name="connsiteX46" fmla="*/ 3253 w 10000"/>
              <a:gd name="connsiteY46" fmla="*/ 10000 h 10000"/>
              <a:gd name="connsiteX47" fmla="*/ 2060 w 10000"/>
              <a:gd name="connsiteY47" fmla="*/ 9998 h 10000"/>
              <a:gd name="connsiteX48" fmla="*/ 53 w 10000"/>
              <a:gd name="connsiteY48" fmla="*/ 9998 h 10000"/>
              <a:gd name="connsiteX49" fmla="*/ 1 w 10000"/>
              <a:gd name="connsiteY49" fmla="*/ 9944 h 10000"/>
              <a:gd name="connsiteX50" fmla="*/ 1 w 10000"/>
              <a:gd name="connsiteY50" fmla="*/ 5893 h 10000"/>
              <a:gd name="connsiteX51" fmla="*/ 1 w 10000"/>
              <a:gd name="connsiteY51" fmla="*/ 4086 h 10000"/>
              <a:gd name="connsiteX52" fmla="*/ 1 w 10000"/>
              <a:gd name="connsiteY52" fmla="*/ 1083 h 10000"/>
              <a:gd name="connsiteX53" fmla="*/ 1 w 10000"/>
              <a:gd name="connsiteY53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3764 w 10000"/>
              <a:gd name="connsiteY40" fmla="*/ 7943 h 10000"/>
              <a:gd name="connsiteX41" fmla="*/ 3305 w 10000"/>
              <a:gd name="connsiteY41" fmla="*/ 8290 h 10000"/>
              <a:gd name="connsiteX42" fmla="*/ 3107 w 10000"/>
              <a:gd name="connsiteY42" fmla="*/ 9098 h 10000"/>
              <a:gd name="connsiteX43" fmla="*/ 3374 w 10000"/>
              <a:gd name="connsiteY43" fmla="*/ 9682 h 10000"/>
              <a:gd name="connsiteX44" fmla="*/ 3407 w 10000"/>
              <a:gd name="connsiteY44" fmla="*/ 9893 h 10000"/>
              <a:gd name="connsiteX45" fmla="*/ 3253 w 10000"/>
              <a:gd name="connsiteY45" fmla="*/ 10000 h 10000"/>
              <a:gd name="connsiteX46" fmla="*/ 2060 w 10000"/>
              <a:gd name="connsiteY46" fmla="*/ 9998 h 10000"/>
              <a:gd name="connsiteX47" fmla="*/ 53 w 10000"/>
              <a:gd name="connsiteY47" fmla="*/ 9998 h 10000"/>
              <a:gd name="connsiteX48" fmla="*/ 1 w 10000"/>
              <a:gd name="connsiteY48" fmla="*/ 9944 h 10000"/>
              <a:gd name="connsiteX49" fmla="*/ 1 w 10000"/>
              <a:gd name="connsiteY49" fmla="*/ 5893 h 10000"/>
              <a:gd name="connsiteX50" fmla="*/ 1 w 10000"/>
              <a:gd name="connsiteY50" fmla="*/ 4086 h 10000"/>
              <a:gd name="connsiteX51" fmla="*/ 1 w 10000"/>
              <a:gd name="connsiteY51" fmla="*/ 1083 h 10000"/>
              <a:gd name="connsiteX52" fmla="*/ 1 w 10000"/>
              <a:gd name="connsiteY52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3764 w 10000"/>
              <a:gd name="connsiteY39" fmla="*/ 7943 h 10000"/>
              <a:gd name="connsiteX40" fmla="*/ 3305 w 10000"/>
              <a:gd name="connsiteY40" fmla="*/ 8290 h 10000"/>
              <a:gd name="connsiteX41" fmla="*/ 3107 w 10000"/>
              <a:gd name="connsiteY41" fmla="*/ 9098 h 10000"/>
              <a:gd name="connsiteX42" fmla="*/ 3374 w 10000"/>
              <a:gd name="connsiteY42" fmla="*/ 9682 h 10000"/>
              <a:gd name="connsiteX43" fmla="*/ 3407 w 10000"/>
              <a:gd name="connsiteY43" fmla="*/ 9893 h 10000"/>
              <a:gd name="connsiteX44" fmla="*/ 3253 w 10000"/>
              <a:gd name="connsiteY44" fmla="*/ 10000 h 10000"/>
              <a:gd name="connsiteX45" fmla="*/ 2060 w 10000"/>
              <a:gd name="connsiteY45" fmla="*/ 9998 h 10000"/>
              <a:gd name="connsiteX46" fmla="*/ 53 w 10000"/>
              <a:gd name="connsiteY46" fmla="*/ 9998 h 10000"/>
              <a:gd name="connsiteX47" fmla="*/ 1 w 10000"/>
              <a:gd name="connsiteY47" fmla="*/ 9944 h 10000"/>
              <a:gd name="connsiteX48" fmla="*/ 1 w 10000"/>
              <a:gd name="connsiteY48" fmla="*/ 5893 h 10000"/>
              <a:gd name="connsiteX49" fmla="*/ 1 w 10000"/>
              <a:gd name="connsiteY49" fmla="*/ 4086 h 10000"/>
              <a:gd name="connsiteX50" fmla="*/ 1 w 10000"/>
              <a:gd name="connsiteY50" fmla="*/ 1083 h 10000"/>
              <a:gd name="connsiteX51" fmla="*/ 1 w 10000"/>
              <a:gd name="connsiteY51" fmla="*/ 1083 h 10000"/>
              <a:gd name="connsiteX0" fmla="*/ 1 w 10000"/>
              <a:gd name="connsiteY0" fmla="*/ 1083 h 10102"/>
              <a:gd name="connsiteX1" fmla="*/ 1 w 10000"/>
              <a:gd name="connsiteY1" fmla="*/ 66 h 10102"/>
              <a:gd name="connsiteX2" fmla="*/ 54 w 10000"/>
              <a:gd name="connsiteY2" fmla="*/ 6 h 10102"/>
              <a:gd name="connsiteX3" fmla="*/ 3244 w 10000"/>
              <a:gd name="connsiteY3" fmla="*/ 8 h 10102"/>
              <a:gd name="connsiteX4" fmla="*/ 3407 w 10000"/>
              <a:gd name="connsiteY4" fmla="*/ 268 h 10102"/>
              <a:gd name="connsiteX5" fmla="*/ 3354 w 10000"/>
              <a:gd name="connsiteY5" fmla="*/ 348 h 10102"/>
              <a:gd name="connsiteX6" fmla="*/ 3109 w 10000"/>
              <a:gd name="connsiteY6" fmla="*/ 896 h 10102"/>
              <a:gd name="connsiteX7" fmla="*/ 3170 w 10000"/>
              <a:gd name="connsiteY7" fmla="*/ 1461 h 10102"/>
              <a:gd name="connsiteX8" fmla="*/ 3599 w 10000"/>
              <a:gd name="connsiteY8" fmla="*/ 1985 h 10102"/>
              <a:gd name="connsiteX9" fmla="*/ 4241 w 10000"/>
              <a:gd name="connsiteY9" fmla="*/ 2087 h 10102"/>
              <a:gd name="connsiteX10" fmla="*/ 4687 w 10000"/>
              <a:gd name="connsiteY10" fmla="*/ 1836 h 10102"/>
              <a:gd name="connsiteX11" fmla="*/ 4972 w 10000"/>
              <a:gd name="connsiteY11" fmla="*/ 1305 h 10102"/>
              <a:gd name="connsiteX12" fmla="*/ 4990 w 10000"/>
              <a:gd name="connsiteY12" fmla="*/ 912 h 10102"/>
              <a:gd name="connsiteX13" fmla="*/ 4730 w 10000"/>
              <a:gd name="connsiteY13" fmla="*/ 332 h 10102"/>
              <a:gd name="connsiteX14" fmla="*/ 4681 w 10000"/>
              <a:gd name="connsiteY14" fmla="*/ 128 h 10102"/>
              <a:gd name="connsiteX15" fmla="*/ 4853 w 10000"/>
              <a:gd name="connsiteY15" fmla="*/ 1 h 10102"/>
              <a:gd name="connsiteX16" fmla="*/ 5074 w 10000"/>
              <a:gd name="connsiteY16" fmla="*/ 1 h 10102"/>
              <a:gd name="connsiteX17" fmla="*/ 5549 w 10000"/>
              <a:gd name="connsiteY17" fmla="*/ 1 h 10102"/>
              <a:gd name="connsiteX18" fmla="*/ 7949 w 10000"/>
              <a:gd name="connsiteY18" fmla="*/ 1 h 10102"/>
              <a:gd name="connsiteX19" fmla="*/ 8054 w 10000"/>
              <a:gd name="connsiteY19" fmla="*/ 6 h 10102"/>
              <a:gd name="connsiteX20" fmla="*/ 8095 w 10000"/>
              <a:gd name="connsiteY20" fmla="*/ 52 h 10102"/>
              <a:gd name="connsiteX21" fmla="*/ 8095 w 10000"/>
              <a:gd name="connsiteY21" fmla="*/ 119 h 10102"/>
              <a:gd name="connsiteX22" fmla="*/ 8095 w 10000"/>
              <a:gd name="connsiteY22" fmla="*/ 4104 h 10102"/>
              <a:gd name="connsiteX23" fmla="*/ 8228 w 10000"/>
              <a:gd name="connsiteY23" fmla="*/ 4459 h 10102"/>
              <a:gd name="connsiteX24" fmla="*/ 8628 w 10000"/>
              <a:gd name="connsiteY24" fmla="*/ 4533 h 10102"/>
              <a:gd name="connsiteX25" fmla="*/ 8780 w 10000"/>
              <a:gd name="connsiteY25" fmla="*/ 4419 h 10102"/>
              <a:gd name="connsiteX26" fmla="*/ 9470 w 10000"/>
              <a:gd name="connsiteY26" fmla="*/ 4235 h 10102"/>
              <a:gd name="connsiteX27" fmla="*/ 9918 w 10000"/>
              <a:gd name="connsiteY27" fmla="*/ 4632 h 10102"/>
              <a:gd name="connsiteX28" fmla="*/ 9973 w 10000"/>
              <a:gd name="connsiteY28" fmla="*/ 5218 h 10102"/>
              <a:gd name="connsiteX29" fmla="*/ 9672 w 10000"/>
              <a:gd name="connsiteY29" fmla="*/ 5673 h 10102"/>
              <a:gd name="connsiteX30" fmla="*/ 9086 w 10000"/>
              <a:gd name="connsiteY30" fmla="*/ 5773 h 10102"/>
              <a:gd name="connsiteX31" fmla="*/ 8739 w 10000"/>
              <a:gd name="connsiteY31" fmla="*/ 5544 h 10102"/>
              <a:gd name="connsiteX32" fmla="*/ 8342 w 10000"/>
              <a:gd name="connsiteY32" fmla="*/ 5473 h 10102"/>
              <a:gd name="connsiteX33" fmla="*/ 8095 w 10000"/>
              <a:gd name="connsiteY33" fmla="*/ 5882 h 10102"/>
              <a:gd name="connsiteX34" fmla="*/ 8095 w 10000"/>
              <a:gd name="connsiteY34" fmla="*/ 9938 h 10102"/>
              <a:gd name="connsiteX35" fmla="*/ 8038 w 10000"/>
              <a:gd name="connsiteY35" fmla="*/ 9998 h 10102"/>
              <a:gd name="connsiteX36" fmla="*/ 4858 w 10000"/>
              <a:gd name="connsiteY36" fmla="*/ 9998 h 10102"/>
              <a:gd name="connsiteX37" fmla="*/ 4713 w 10000"/>
              <a:gd name="connsiteY37" fmla="*/ 9931 h 10102"/>
              <a:gd name="connsiteX38" fmla="*/ 3764 w 10000"/>
              <a:gd name="connsiteY38" fmla="*/ 7943 h 10102"/>
              <a:gd name="connsiteX39" fmla="*/ 3305 w 10000"/>
              <a:gd name="connsiteY39" fmla="*/ 8290 h 10102"/>
              <a:gd name="connsiteX40" fmla="*/ 3107 w 10000"/>
              <a:gd name="connsiteY40" fmla="*/ 9098 h 10102"/>
              <a:gd name="connsiteX41" fmla="*/ 3374 w 10000"/>
              <a:gd name="connsiteY41" fmla="*/ 9682 h 10102"/>
              <a:gd name="connsiteX42" fmla="*/ 3407 w 10000"/>
              <a:gd name="connsiteY42" fmla="*/ 9893 h 10102"/>
              <a:gd name="connsiteX43" fmla="*/ 3253 w 10000"/>
              <a:gd name="connsiteY43" fmla="*/ 10000 h 10102"/>
              <a:gd name="connsiteX44" fmla="*/ 2060 w 10000"/>
              <a:gd name="connsiteY44" fmla="*/ 9998 h 10102"/>
              <a:gd name="connsiteX45" fmla="*/ 53 w 10000"/>
              <a:gd name="connsiteY45" fmla="*/ 9998 h 10102"/>
              <a:gd name="connsiteX46" fmla="*/ 1 w 10000"/>
              <a:gd name="connsiteY46" fmla="*/ 9944 h 10102"/>
              <a:gd name="connsiteX47" fmla="*/ 1 w 10000"/>
              <a:gd name="connsiteY47" fmla="*/ 5893 h 10102"/>
              <a:gd name="connsiteX48" fmla="*/ 1 w 10000"/>
              <a:gd name="connsiteY48" fmla="*/ 4086 h 10102"/>
              <a:gd name="connsiteX49" fmla="*/ 1 w 10000"/>
              <a:gd name="connsiteY49" fmla="*/ 1083 h 10102"/>
              <a:gd name="connsiteX50" fmla="*/ 1 w 10000"/>
              <a:gd name="connsiteY50" fmla="*/ 1083 h 10102"/>
              <a:gd name="connsiteX0" fmla="*/ 1 w 10000"/>
              <a:gd name="connsiteY0" fmla="*/ 1083 h 10077"/>
              <a:gd name="connsiteX1" fmla="*/ 1 w 10000"/>
              <a:gd name="connsiteY1" fmla="*/ 66 h 10077"/>
              <a:gd name="connsiteX2" fmla="*/ 54 w 10000"/>
              <a:gd name="connsiteY2" fmla="*/ 6 h 10077"/>
              <a:gd name="connsiteX3" fmla="*/ 3244 w 10000"/>
              <a:gd name="connsiteY3" fmla="*/ 8 h 10077"/>
              <a:gd name="connsiteX4" fmla="*/ 3407 w 10000"/>
              <a:gd name="connsiteY4" fmla="*/ 268 h 10077"/>
              <a:gd name="connsiteX5" fmla="*/ 3354 w 10000"/>
              <a:gd name="connsiteY5" fmla="*/ 348 h 10077"/>
              <a:gd name="connsiteX6" fmla="*/ 3109 w 10000"/>
              <a:gd name="connsiteY6" fmla="*/ 896 h 10077"/>
              <a:gd name="connsiteX7" fmla="*/ 3170 w 10000"/>
              <a:gd name="connsiteY7" fmla="*/ 1461 h 10077"/>
              <a:gd name="connsiteX8" fmla="*/ 3599 w 10000"/>
              <a:gd name="connsiteY8" fmla="*/ 1985 h 10077"/>
              <a:gd name="connsiteX9" fmla="*/ 4241 w 10000"/>
              <a:gd name="connsiteY9" fmla="*/ 2087 h 10077"/>
              <a:gd name="connsiteX10" fmla="*/ 4687 w 10000"/>
              <a:gd name="connsiteY10" fmla="*/ 1836 h 10077"/>
              <a:gd name="connsiteX11" fmla="*/ 4972 w 10000"/>
              <a:gd name="connsiteY11" fmla="*/ 1305 h 10077"/>
              <a:gd name="connsiteX12" fmla="*/ 4990 w 10000"/>
              <a:gd name="connsiteY12" fmla="*/ 912 h 10077"/>
              <a:gd name="connsiteX13" fmla="*/ 4730 w 10000"/>
              <a:gd name="connsiteY13" fmla="*/ 332 h 10077"/>
              <a:gd name="connsiteX14" fmla="*/ 4681 w 10000"/>
              <a:gd name="connsiteY14" fmla="*/ 128 h 10077"/>
              <a:gd name="connsiteX15" fmla="*/ 4853 w 10000"/>
              <a:gd name="connsiteY15" fmla="*/ 1 h 10077"/>
              <a:gd name="connsiteX16" fmla="*/ 5074 w 10000"/>
              <a:gd name="connsiteY16" fmla="*/ 1 h 10077"/>
              <a:gd name="connsiteX17" fmla="*/ 5549 w 10000"/>
              <a:gd name="connsiteY17" fmla="*/ 1 h 10077"/>
              <a:gd name="connsiteX18" fmla="*/ 7949 w 10000"/>
              <a:gd name="connsiteY18" fmla="*/ 1 h 10077"/>
              <a:gd name="connsiteX19" fmla="*/ 8054 w 10000"/>
              <a:gd name="connsiteY19" fmla="*/ 6 h 10077"/>
              <a:gd name="connsiteX20" fmla="*/ 8095 w 10000"/>
              <a:gd name="connsiteY20" fmla="*/ 52 h 10077"/>
              <a:gd name="connsiteX21" fmla="*/ 8095 w 10000"/>
              <a:gd name="connsiteY21" fmla="*/ 119 h 10077"/>
              <a:gd name="connsiteX22" fmla="*/ 8095 w 10000"/>
              <a:gd name="connsiteY22" fmla="*/ 4104 h 10077"/>
              <a:gd name="connsiteX23" fmla="*/ 8228 w 10000"/>
              <a:gd name="connsiteY23" fmla="*/ 4459 h 10077"/>
              <a:gd name="connsiteX24" fmla="*/ 8628 w 10000"/>
              <a:gd name="connsiteY24" fmla="*/ 4533 h 10077"/>
              <a:gd name="connsiteX25" fmla="*/ 8780 w 10000"/>
              <a:gd name="connsiteY25" fmla="*/ 4419 h 10077"/>
              <a:gd name="connsiteX26" fmla="*/ 9470 w 10000"/>
              <a:gd name="connsiteY26" fmla="*/ 4235 h 10077"/>
              <a:gd name="connsiteX27" fmla="*/ 9918 w 10000"/>
              <a:gd name="connsiteY27" fmla="*/ 4632 h 10077"/>
              <a:gd name="connsiteX28" fmla="*/ 9973 w 10000"/>
              <a:gd name="connsiteY28" fmla="*/ 5218 h 10077"/>
              <a:gd name="connsiteX29" fmla="*/ 9672 w 10000"/>
              <a:gd name="connsiteY29" fmla="*/ 5673 h 10077"/>
              <a:gd name="connsiteX30" fmla="*/ 9086 w 10000"/>
              <a:gd name="connsiteY30" fmla="*/ 5773 h 10077"/>
              <a:gd name="connsiteX31" fmla="*/ 8739 w 10000"/>
              <a:gd name="connsiteY31" fmla="*/ 5544 h 10077"/>
              <a:gd name="connsiteX32" fmla="*/ 8342 w 10000"/>
              <a:gd name="connsiteY32" fmla="*/ 5473 h 10077"/>
              <a:gd name="connsiteX33" fmla="*/ 8095 w 10000"/>
              <a:gd name="connsiteY33" fmla="*/ 5882 h 10077"/>
              <a:gd name="connsiteX34" fmla="*/ 8095 w 10000"/>
              <a:gd name="connsiteY34" fmla="*/ 9938 h 10077"/>
              <a:gd name="connsiteX35" fmla="*/ 8038 w 10000"/>
              <a:gd name="connsiteY35" fmla="*/ 9998 h 10077"/>
              <a:gd name="connsiteX36" fmla="*/ 4858 w 10000"/>
              <a:gd name="connsiteY36" fmla="*/ 9998 h 10077"/>
              <a:gd name="connsiteX37" fmla="*/ 4713 w 10000"/>
              <a:gd name="connsiteY37" fmla="*/ 9931 h 10077"/>
              <a:gd name="connsiteX38" fmla="*/ 3305 w 10000"/>
              <a:gd name="connsiteY38" fmla="*/ 8290 h 10077"/>
              <a:gd name="connsiteX39" fmla="*/ 3107 w 10000"/>
              <a:gd name="connsiteY39" fmla="*/ 9098 h 10077"/>
              <a:gd name="connsiteX40" fmla="*/ 3374 w 10000"/>
              <a:gd name="connsiteY40" fmla="*/ 9682 h 10077"/>
              <a:gd name="connsiteX41" fmla="*/ 3407 w 10000"/>
              <a:gd name="connsiteY41" fmla="*/ 9893 h 10077"/>
              <a:gd name="connsiteX42" fmla="*/ 3253 w 10000"/>
              <a:gd name="connsiteY42" fmla="*/ 10000 h 10077"/>
              <a:gd name="connsiteX43" fmla="*/ 2060 w 10000"/>
              <a:gd name="connsiteY43" fmla="*/ 9998 h 10077"/>
              <a:gd name="connsiteX44" fmla="*/ 53 w 10000"/>
              <a:gd name="connsiteY44" fmla="*/ 9998 h 10077"/>
              <a:gd name="connsiteX45" fmla="*/ 1 w 10000"/>
              <a:gd name="connsiteY45" fmla="*/ 9944 h 10077"/>
              <a:gd name="connsiteX46" fmla="*/ 1 w 10000"/>
              <a:gd name="connsiteY46" fmla="*/ 5893 h 10077"/>
              <a:gd name="connsiteX47" fmla="*/ 1 w 10000"/>
              <a:gd name="connsiteY47" fmla="*/ 4086 h 10077"/>
              <a:gd name="connsiteX48" fmla="*/ 1 w 10000"/>
              <a:gd name="connsiteY48" fmla="*/ 1083 h 10077"/>
              <a:gd name="connsiteX49" fmla="*/ 1 w 10000"/>
              <a:gd name="connsiteY49" fmla="*/ 1083 h 10077"/>
              <a:gd name="connsiteX0" fmla="*/ 1 w 10000"/>
              <a:gd name="connsiteY0" fmla="*/ 1083 h 10020"/>
              <a:gd name="connsiteX1" fmla="*/ 1 w 10000"/>
              <a:gd name="connsiteY1" fmla="*/ 66 h 10020"/>
              <a:gd name="connsiteX2" fmla="*/ 54 w 10000"/>
              <a:gd name="connsiteY2" fmla="*/ 6 h 10020"/>
              <a:gd name="connsiteX3" fmla="*/ 3244 w 10000"/>
              <a:gd name="connsiteY3" fmla="*/ 8 h 10020"/>
              <a:gd name="connsiteX4" fmla="*/ 3407 w 10000"/>
              <a:gd name="connsiteY4" fmla="*/ 268 h 10020"/>
              <a:gd name="connsiteX5" fmla="*/ 3354 w 10000"/>
              <a:gd name="connsiteY5" fmla="*/ 348 h 10020"/>
              <a:gd name="connsiteX6" fmla="*/ 3109 w 10000"/>
              <a:gd name="connsiteY6" fmla="*/ 896 h 10020"/>
              <a:gd name="connsiteX7" fmla="*/ 3170 w 10000"/>
              <a:gd name="connsiteY7" fmla="*/ 1461 h 10020"/>
              <a:gd name="connsiteX8" fmla="*/ 3599 w 10000"/>
              <a:gd name="connsiteY8" fmla="*/ 1985 h 10020"/>
              <a:gd name="connsiteX9" fmla="*/ 4241 w 10000"/>
              <a:gd name="connsiteY9" fmla="*/ 2087 h 10020"/>
              <a:gd name="connsiteX10" fmla="*/ 4687 w 10000"/>
              <a:gd name="connsiteY10" fmla="*/ 1836 h 10020"/>
              <a:gd name="connsiteX11" fmla="*/ 4972 w 10000"/>
              <a:gd name="connsiteY11" fmla="*/ 1305 h 10020"/>
              <a:gd name="connsiteX12" fmla="*/ 4990 w 10000"/>
              <a:gd name="connsiteY12" fmla="*/ 912 h 10020"/>
              <a:gd name="connsiteX13" fmla="*/ 4730 w 10000"/>
              <a:gd name="connsiteY13" fmla="*/ 332 h 10020"/>
              <a:gd name="connsiteX14" fmla="*/ 4681 w 10000"/>
              <a:gd name="connsiteY14" fmla="*/ 128 h 10020"/>
              <a:gd name="connsiteX15" fmla="*/ 4853 w 10000"/>
              <a:gd name="connsiteY15" fmla="*/ 1 h 10020"/>
              <a:gd name="connsiteX16" fmla="*/ 5074 w 10000"/>
              <a:gd name="connsiteY16" fmla="*/ 1 h 10020"/>
              <a:gd name="connsiteX17" fmla="*/ 5549 w 10000"/>
              <a:gd name="connsiteY17" fmla="*/ 1 h 10020"/>
              <a:gd name="connsiteX18" fmla="*/ 7949 w 10000"/>
              <a:gd name="connsiteY18" fmla="*/ 1 h 10020"/>
              <a:gd name="connsiteX19" fmla="*/ 8054 w 10000"/>
              <a:gd name="connsiteY19" fmla="*/ 6 h 10020"/>
              <a:gd name="connsiteX20" fmla="*/ 8095 w 10000"/>
              <a:gd name="connsiteY20" fmla="*/ 52 h 10020"/>
              <a:gd name="connsiteX21" fmla="*/ 8095 w 10000"/>
              <a:gd name="connsiteY21" fmla="*/ 119 h 10020"/>
              <a:gd name="connsiteX22" fmla="*/ 8095 w 10000"/>
              <a:gd name="connsiteY22" fmla="*/ 4104 h 10020"/>
              <a:gd name="connsiteX23" fmla="*/ 8228 w 10000"/>
              <a:gd name="connsiteY23" fmla="*/ 4459 h 10020"/>
              <a:gd name="connsiteX24" fmla="*/ 8628 w 10000"/>
              <a:gd name="connsiteY24" fmla="*/ 4533 h 10020"/>
              <a:gd name="connsiteX25" fmla="*/ 8780 w 10000"/>
              <a:gd name="connsiteY25" fmla="*/ 4419 h 10020"/>
              <a:gd name="connsiteX26" fmla="*/ 9470 w 10000"/>
              <a:gd name="connsiteY26" fmla="*/ 4235 h 10020"/>
              <a:gd name="connsiteX27" fmla="*/ 9918 w 10000"/>
              <a:gd name="connsiteY27" fmla="*/ 4632 h 10020"/>
              <a:gd name="connsiteX28" fmla="*/ 9973 w 10000"/>
              <a:gd name="connsiteY28" fmla="*/ 5218 h 10020"/>
              <a:gd name="connsiteX29" fmla="*/ 9672 w 10000"/>
              <a:gd name="connsiteY29" fmla="*/ 5673 h 10020"/>
              <a:gd name="connsiteX30" fmla="*/ 9086 w 10000"/>
              <a:gd name="connsiteY30" fmla="*/ 5773 h 10020"/>
              <a:gd name="connsiteX31" fmla="*/ 8739 w 10000"/>
              <a:gd name="connsiteY31" fmla="*/ 5544 h 10020"/>
              <a:gd name="connsiteX32" fmla="*/ 8342 w 10000"/>
              <a:gd name="connsiteY32" fmla="*/ 5473 h 10020"/>
              <a:gd name="connsiteX33" fmla="*/ 8095 w 10000"/>
              <a:gd name="connsiteY33" fmla="*/ 5882 h 10020"/>
              <a:gd name="connsiteX34" fmla="*/ 8095 w 10000"/>
              <a:gd name="connsiteY34" fmla="*/ 9938 h 10020"/>
              <a:gd name="connsiteX35" fmla="*/ 8038 w 10000"/>
              <a:gd name="connsiteY35" fmla="*/ 9998 h 10020"/>
              <a:gd name="connsiteX36" fmla="*/ 4858 w 10000"/>
              <a:gd name="connsiteY36" fmla="*/ 9998 h 10020"/>
              <a:gd name="connsiteX37" fmla="*/ 4713 w 10000"/>
              <a:gd name="connsiteY37" fmla="*/ 9931 h 10020"/>
              <a:gd name="connsiteX38" fmla="*/ 3107 w 10000"/>
              <a:gd name="connsiteY38" fmla="*/ 9098 h 10020"/>
              <a:gd name="connsiteX39" fmla="*/ 3374 w 10000"/>
              <a:gd name="connsiteY39" fmla="*/ 9682 h 10020"/>
              <a:gd name="connsiteX40" fmla="*/ 3407 w 10000"/>
              <a:gd name="connsiteY40" fmla="*/ 9893 h 10020"/>
              <a:gd name="connsiteX41" fmla="*/ 3253 w 10000"/>
              <a:gd name="connsiteY41" fmla="*/ 10000 h 10020"/>
              <a:gd name="connsiteX42" fmla="*/ 2060 w 10000"/>
              <a:gd name="connsiteY42" fmla="*/ 9998 h 10020"/>
              <a:gd name="connsiteX43" fmla="*/ 53 w 10000"/>
              <a:gd name="connsiteY43" fmla="*/ 9998 h 10020"/>
              <a:gd name="connsiteX44" fmla="*/ 1 w 10000"/>
              <a:gd name="connsiteY44" fmla="*/ 9944 h 10020"/>
              <a:gd name="connsiteX45" fmla="*/ 1 w 10000"/>
              <a:gd name="connsiteY45" fmla="*/ 5893 h 10020"/>
              <a:gd name="connsiteX46" fmla="*/ 1 w 10000"/>
              <a:gd name="connsiteY46" fmla="*/ 4086 h 10020"/>
              <a:gd name="connsiteX47" fmla="*/ 1 w 10000"/>
              <a:gd name="connsiteY47" fmla="*/ 1083 h 10020"/>
              <a:gd name="connsiteX48" fmla="*/ 1 w 10000"/>
              <a:gd name="connsiteY48" fmla="*/ 1083 h 1002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3374 w 10000"/>
              <a:gd name="connsiteY38" fmla="*/ 9682 h 10000"/>
              <a:gd name="connsiteX39" fmla="*/ 3407 w 10000"/>
              <a:gd name="connsiteY39" fmla="*/ 9893 h 10000"/>
              <a:gd name="connsiteX40" fmla="*/ 3253 w 10000"/>
              <a:gd name="connsiteY40" fmla="*/ 10000 h 10000"/>
              <a:gd name="connsiteX41" fmla="*/ 2060 w 10000"/>
              <a:gd name="connsiteY41" fmla="*/ 9998 h 10000"/>
              <a:gd name="connsiteX42" fmla="*/ 53 w 10000"/>
              <a:gd name="connsiteY42" fmla="*/ 9998 h 10000"/>
              <a:gd name="connsiteX43" fmla="*/ 1 w 10000"/>
              <a:gd name="connsiteY43" fmla="*/ 9944 h 10000"/>
              <a:gd name="connsiteX44" fmla="*/ 1 w 10000"/>
              <a:gd name="connsiteY44" fmla="*/ 5893 h 10000"/>
              <a:gd name="connsiteX45" fmla="*/ 1 w 10000"/>
              <a:gd name="connsiteY45" fmla="*/ 4086 h 10000"/>
              <a:gd name="connsiteX46" fmla="*/ 1 w 10000"/>
              <a:gd name="connsiteY46" fmla="*/ 1083 h 10000"/>
              <a:gd name="connsiteX47" fmla="*/ 1 w 10000"/>
              <a:gd name="connsiteY47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3407 w 10000"/>
              <a:gd name="connsiteY38" fmla="*/ 9893 h 10000"/>
              <a:gd name="connsiteX39" fmla="*/ 3253 w 10000"/>
              <a:gd name="connsiteY39" fmla="*/ 10000 h 10000"/>
              <a:gd name="connsiteX40" fmla="*/ 2060 w 10000"/>
              <a:gd name="connsiteY40" fmla="*/ 9998 h 10000"/>
              <a:gd name="connsiteX41" fmla="*/ 53 w 10000"/>
              <a:gd name="connsiteY41" fmla="*/ 9998 h 10000"/>
              <a:gd name="connsiteX42" fmla="*/ 1 w 10000"/>
              <a:gd name="connsiteY42" fmla="*/ 9944 h 10000"/>
              <a:gd name="connsiteX43" fmla="*/ 1 w 10000"/>
              <a:gd name="connsiteY43" fmla="*/ 5893 h 10000"/>
              <a:gd name="connsiteX44" fmla="*/ 1 w 10000"/>
              <a:gd name="connsiteY44" fmla="*/ 4086 h 10000"/>
              <a:gd name="connsiteX45" fmla="*/ 1 w 10000"/>
              <a:gd name="connsiteY45" fmla="*/ 1083 h 10000"/>
              <a:gd name="connsiteX46" fmla="*/ 1 w 10000"/>
              <a:gd name="connsiteY46" fmla="*/ 1083 h 10000"/>
              <a:gd name="connsiteX0" fmla="*/ 1 w 10000"/>
              <a:gd name="connsiteY0" fmla="*/ 1083 h 10004"/>
              <a:gd name="connsiteX1" fmla="*/ 1 w 10000"/>
              <a:gd name="connsiteY1" fmla="*/ 66 h 10004"/>
              <a:gd name="connsiteX2" fmla="*/ 54 w 10000"/>
              <a:gd name="connsiteY2" fmla="*/ 6 h 10004"/>
              <a:gd name="connsiteX3" fmla="*/ 3244 w 10000"/>
              <a:gd name="connsiteY3" fmla="*/ 8 h 10004"/>
              <a:gd name="connsiteX4" fmla="*/ 3407 w 10000"/>
              <a:gd name="connsiteY4" fmla="*/ 268 h 10004"/>
              <a:gd name="connsiteX5" fmla="*/ 3354 w 10000"/>
              <a:gd name="connsiteY5" fmla="*/ 348 h 10004"/>
              <a:gd name="connsiteX6" fmla="*/ 3109 w 10000"/>
              <a:gd name="connsiteY6" fmla="*/ 896 h 10004"/>
              <a:gd name="connsiteX7" fmla="*/ 3170 w 10000"/>
              <a:gd name="connsiteY7" fmla="*/ 1461 h 10004"/>
              <a:gd name="connsiteX8" fmla="*/ 3599 w 10000"/>
              <a:gd name="connsiteY8" fmla="*/ 1985 h 10004"/>
              <a:gd name="connsiteX9" fmla="*/ 4241 w 10000"/>
              <a:gd name="connsiteY9" fmla="*/ 2087 h 10004"/>
              <a:gd name="connsiteX10" fmla="*/ 4687 w 10000"/>
              <a:gd name="connsiteY10" fmla="*/ 1836 h 10004"/>
              <a:gd name="connsiteX11" fmla="*/ 4972 w 10000"/>
              <a:gd name="connsiteY11" fmla="*/ 1305 h 10004"/>
              <a:gd name="connsiteX12" fmla="*/ 4990 w 10000"/>
              <a:gd name="connsiteY12" fmla="*/ 912 h 10004"/>
              <a:gd name="connsiteX13" fmla="*/ 4730 w 10000"/>
              <a:gd name="connsiteY13" fmla="*/ 332 h 10004"/>
              <a:gd name="connsiteX14" fmla="*/ 4681 w 10000"/>
              <a:gd name="connsiteY14" fmla="*/ 128 h 10004"/>
              <a:gd name="connsiteX15" fmla="*/ 4853 w 10000"/>
              <a:gd name="connsiteY15" fmla="*/ 1 h 10004"/>
              <a:gd name="connsiteX16" fmla="*/ 5074 w 10000"/>
              <a:gd name="connsiteY16" fmla="*/ 1 h 10004"/>
              <a:gd name="connsiteX17" fmla="*/ 5549 w 10000"/>
              <a:gd name="connsiteY17" fmla="*/ 1 h 10004"/>
              <a:gd name="connsiteX18" fmla="*/ 7949 w 10000"/>
              <a:gd name="connsiteY18" fmla="*/ 1 h 10004"/>
              <a:gd name="connsiteX19" fmla="*/ 8054 w 10000"/>
              <a:gd name="connsiteY19" fmla="*/ 6 h 10004"/>
              <a:gd name="connsiteX20" fmla="*/ 8095 w 10000"/>
              <a:gd name="connsiteY20" fmla="*/ 52 h 10004"/>
              <a:gd name="connsiteX21" fmla="*/ 8095 w 10000"/>
              <a:gd name="connsiteY21" fmla="*/ 119 h 10004"/>
              <a:gd name="connsiteX22" fmla="*/ 8095 w 10000"/>
              <a:gd name="connsiteY22" fmla="*/ 4104 h 10004"/>
              <a:gd name="connsiteX23" fmla="*/ 8228 w 10000"/>
              <a:gd name="connsiteY23" fmla="*/ 4459 h 10004"/>
              <a:gd name="connsiteX24" fmla="*/ 8628 w 10000"/>
              <a:gd name="connsiteY24" fmla="*/ 4533 h 10004"/>
              <a:gd name="connsiteX25" fmla="*/ 8780 w 10000"/>
              <a:gd name="connsiteY25" fmla="*/ 4419 h 10004"/>
              <a:gd name="connsiteX26" fmla="*/ 9470 w 10000"/>
              <a:gd name="connsiteY26" fmla="*/ 4235 h 10004"/>
              <a:gd name="connsiteX27" fmla="*/ 9918 w 10000"/>
              <a:gd name="connsiteY27" fmla="*/ 4632 h 10004"/>
              <a:gd name="connsiteX28" fmla="*/ 9973 w 10000"/>
              <a:gd name="connsiteY28" fmla="*/ 5218 h 10004"/>
              <a:gd name="connsiteX29" fmla="*/ 9672 w 10000"/>
              <a:gd name="connsiteY29" fmla="*/ 5673 h 10004"/>
              <a:gd name="connsiteX30" fmla="*/ 9086 w 10000"/>
              <a:gd name="connsiteY30" fmla="*/ 5773 h 10004"/>
              <a:gd name="connsiteX31" fmla="*/ 8739 w 10000"/>
              <a:gd name="connsiteY31" fmla="*/ 5544 h 10004"/>
              <a:gd name="connsiteX32" fmla="*/ 8342 w 10000"/>
              <a:gd name="connsiteY32" fmla="*/ 5473 h 10004"/>
              <a:gd name="connsiteX33" fmla="*/ 8095 w 10000"/>
              <a:gd name="connsiteY33" fmla="*/ 5882 h 10004"/>
              <a:gd name="connsiteX34" fmla="*/ 8095 w 10000"/>
              <a:gd name="connsiteY34" fmla="*/ 9938 h 10004"/>
              <a:gd name="connsiteX35" fmla="*/ 8038 w 10000"/>
              <a:gd name="connsiteY35" fmla="*/ 9998 h 10004"/>
              <a:gd name="connsiteX36" fmla="*/ 4858 w 10000"/>
              <a:gd name="connsiteY36" fmla="*/ 9998 h 10004"/>
              <a:gd name="connsiteX37" fmla="*/ 4713 w 10000"/>
              <a:gd name="connsiteY37" fmla="*/ 9931 h 10004"/>
              <a:gd name="connsiteX38" fmla="*/ 3253 w 10000"/>
              <a:gd name="connsiteY38" fmla="*/ 10000 h 10004"/>
              <a:gd name="connsiteX39" fmla="*/ 2060 w 10000"/>
              <a:gd name="connsiteY39" fmla="*/ 9998 h 10004"/>
              <a:gd name="connsiteX40" fmla="*/ 53 w 10000"/>
              <a:gd name="connsiteY40" fmla="*/ 9998 h 10004"/>
              <a:gd name="connsiteX41" fmla="*/ 1 w 10000"/>
              <a:gd name="connsiteY41" fmla="*/ 9944 h 10004"/>
              <a:gd name="connsiteX42" fmla="*/ 1 w 10000"/>
              <a:gd name="connsiteY42" fmla="*/ 5893 h 10004"/>
              <a:gd name="connsiteX43" fmla="*/ 1 w 10000"/>
              <a:gd name="connsiteY43" fmla="*/ 4086 h 10004"/>
              <a:gd name="connsiteX44" fmla="*/ 1 w 10000"/>
              <a:gd name="connsiteY44" fmla="*/ 1083 h 10004"/>
              <a:gd name="connsiteX45" fmla="*/ 1 w 10000"/>
              <a:gd name="connsiteY45" fmla="*/ 1083 h 10004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3253 w 10000"/>
              <a:gd name="connsiteY37" fmla="*/ 10000 h 10000"/>
              <a:gd name="connsiteX38" fmla="*/ 2060 w 10000"/>
              <a:gd name="connsiteY38" fmla="*/ 9998 h 10000"/>
              <a:gd name="connsiteX39" fmla="*/ 53 w 10000"/>
              <a:gd name="connsiteY39" fmla="*/ 9998 h 10000"/>
              <a:gd name="connsiteX40" fmla="*/ 1 w 10000"/>
              <a:gd name="connsiteY40" fmla="*/ 9944 h 10000"/>
              <a:gd name="connsiteX41" fmla="*/ 1 w 10000"/>
              <a:gd name="connsiteY41" fmla="*/ 5893 h 10000"/>
              <a:gd name="connsiteX42" fmla="*/ 1 w 10000"/>
              <a:gd name="connsiteY42" fmla="*/ 4086 h 10000"/>
              <a:gd name="connsiteX43" fmla="*/ 1 w 10000"/>
              <a:gd name="connsiteY43" fmla="*/ 1083 h 10000"/>
              <a:gd name="connsiteX44" fmla="*/ 1 w 10000"/>
              <a:gd name="connsiteY44" fmla="*/ 108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000" h="10000">
                <a:moveTo>
                  <a:pt x="1" y="1083"/>
                </a:moveTo>
                <a:lnTo>
                  <a:pt x="1" y="66"/>
                </a:lnTo>
                <a:cubicBezTo>
                  <a:pt x="0" y="23"/>
                  <a:pt x="14" y="6"/>
                  <a:pt x="54" y="6"/>
                </a:cubicBezTo>
                <a:lnTo>
                  <a:pt x="3244" y="8"/>
                </a:lnTo>
                <a:cubicBezTo>
                  <a:pt x="3379" y="8"/>
                  <a:pt x="3457" y="130"/>
                  <a:pt x="3407" y="268"/>
                </a:cubicBezTo>
                <a:cubicBezTo>
                  <a:pt x="3398" y="299"/>
                  <a:pt x="3374" y="323"/>
                  <a:pt x="3354" y="348"/>
                </a:cubicBezTo>
                <a:cubicBezTo>
                  <a:pt x="3223" y="505"/>
                  <a:pt x="3141" y="685"/>
                  <a:pt x="3109" y="896"/>
                </a:cubicBezTo>
                <a:cubicBezTo>
                  <a:pt x="3082" y="1092"/>
                  <a:pt x="3101" y="1278"/>
                  <a:pt x="3170" y="1461"/>
                </a:cubicBezTo>
                <a:cubicBezTo>
                  <a:pt x="3255" y="1692"/>
                  <a:pt x="3400" y="1867"/>
                  <a:pt x="3599" y="1985"/>
                </a:cubicBezTo>
                <a:cubicBezTo>
                  <a:pt x="3799" y="2103"/>
                  <a:pt x="4014" y="2140"/>
                  <a:pt x="4241" y="2087"/>
                </a:cubicBezTo>
                <a:cubicBezTo>
                  <a:pt x="4411" y="2047"/>
                  <a:pt x="4561" y="1965"/>
                  <a:pt x="4687" y="1836"/>
                </a:cubicBezTo>
                <a:cubicBezTo>
                  <a:pt x="4832" y="1692"/>
                  <a:pt x="4927" y="1516"/>
                  <a:pt x="4972" y="1305"/>
                </a:cubicBezTo>
                <a:cubicBezTo>
                  <a:pt x="5001" y="1174"/>
                  <a:pt x="5007" y="1045"/>
                  <a:pt x="4990" y="912"/>
                </a:cubicBezTo>
                <a:cubicBezTo>
                  <a:pt x="4960" y="688"/>
                  <a:pt x="4873" y="492"/>
                  <a:pt x="4730" y="332"/>
                </a:cubicBezTo>
                <a:cubicBezTo>
                  <a:pt x="4676" y="270"/>
                  <a:pt x="4664" y="203"/>
                  <a:pt x="4681" y="128"/>
                </a:cubicBezTo>
                <a:cubicBezTo>
                  <a:pt x="4699" y="59"/>
                  <a:pt x="4776" y="3"/>
                  <a:pt x="4853" y="1"/>
                </a:cubicBezTo>
                <a:cubicBezTo>
                  <a:pt x="4925" y="-1"/>
                  <a:pt x="5001" y="1"/>
                  <a:pt x="5074" y="1"/>
                </a:cubicBezTo>
                <a:lnTo>
                  <a:pt x="5549" y="1"/>
                </a:lnTo>
                <a:lnTo>
                  <a:pt x="7949" y="1"/>
                </a:lnTo>
                <a:cubicBezTo>
                  <a:pt x="7983" y="1"/>
                  <a:pt x="8018" y="6"/>
                  <a:pt x="8054" y="6"/>
                </a:cubicBezTo>
                <a:cubicBezTo>
                  <a:pt x="8085" y="6"/>
                  <a:pt x="8097" y="19"/>
                  <a:pt x="8095" y="52"/>
                </a:cubicBezTo>
                <a:cubicBezTo>
                  <a:pt x="8093" y="75"/>
                  <a:pt x="8095" y="97"/>
                  <a:pt x="8095" y="119"/>
                </a:cubicBezTo>
                <a:lnTo>
                  <a:pt x="8095" y="4104"/>
                </a:lnTo>
                <a:cubicBezTo>
                  <a:pt x="8093" y="4244"/>
                  <a:pt x="8137" y="4362"/>
                  <a:pt x="8228" y="4459"/>
                </a:cubicBezTo>
                <a:cubicBezTo>
                  <a:pt x="8327" y="4559"/>
                  <a:pt x="8508" y="4599"/>
                  <a:pt x="8628" y="4533"/>
                </a:cubicBezTo>
                <a:cubicBezTo>
                  <a:pt x="8680" y="4504"/>
                  <a:pt x="8733" y="4464"/>
                  <a:pt x="8780" y="4419"/>
                </a:cubicBezTo>
                <a:cubicBezTo>
                  <a:pt x="8980" y="4228"/>
                  <a:pt x="9206" y="4155"/>
                  <a:pt x="9470" y="4235"/>
                </a:cubicBezTo>
                <a:cubicBezTo>
                  <a:pt x="9671" y="4295"/>
                  <a:pt x="9820" y="4430"/>
                  <a:pt x="9918" y="4632"/>
                </a:cubicBezTo>
                <a:cubicBezTo>
                  <a:pt x="10004" y="4817"/>
                  <a:pt x="10024" y="5016"/>
                  <a:pt x="9973" y="5218"/>
                </a:cubicBezTo>
                <a:cubicBezTo>
                  <a:pt x="9926" y="5411"/>
                  <a:pt x="9824" y="5564"/>
                  <a:pt x="9672" y="5673"/>
                </a:cubicBezTo>
                <a:cubicBezTo>
                  <a:pt x="9493" y="5800"/>
                  <a:pt x="9295" y="5835"/>
                  <a:pt x="9086" y="5773"/>
                </a:cubicBezTo>
                <a:cubicBezTo>
                  <a:pt x="8950" y="5733"/>
                  <a:pt x="8842" y="5646"/>
                  <a:pt x="8739" y="5544"/>
                </a:cubicBezTo>
                <a:cubicBezTo>
                  <a:pt x="8622" y="5433"/>
                  <a:pt x="8486" y="5406"/>
                  <a:pt x="8342" y="5473"/>
                </a:cubicBezTo>
                <a:cubicBezTo>
                  <a:pt x="8177" y="5549"/>
                  <a:pt x="8097" y="5691"/>
                  <a:pt x="8095" y="5882"/>
                </a:cubicBezTo>
                <a:cubicBezTo>
                  <a:pt x="8093" y="6553"/>
                  <a:pt x="8095" y="9267"/>
                  <a:pt x="8095" y="9938"/>
                </a:cubicBezTo>
                <a:cubicBezTo>
                  <a:pt x="8095" y="10000"/>
                  <a:pt x="8095" y="10000"/>
                  <a:pt x="8038" y="9998"/>
                </a:cubicBezTo>
                <a:lnTo>
                  <a:pt x="4858" y="9998"/>
                </a:lnTo>
                <a:lnTo>
                  <a:pt x="3253" y="10000"/>
                </a:lnTo>
                <a:lnTo>
                  <a:pt x="2060" y="9998"/>
                </a:lnTo>
                <a:lnTo>
                  <a:pt x="53" y="9998"/>
                </a:lnTo>
                <a:cubicBezTo>
                  <a:pt x="14" y="10000"/>
                  <a:pt x="1" y="9984"/>
                  <a:pt x="1" y="9944"/>
                </a:cubicBezTo>
                <a:lnTo>
                  <a:pt x="1" y="5893"/>
                </a:lnTo>
                <a:lnTo>
                  <a:pt x="1" y="4086"/>
                </a:lnTo>
                <a:lnTo>
                  <a:pt x="1" y="1083"/>
                </a:lnTo>
                <a:lnTo>
                  <a:pt x="1" y="10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BB7F535-CF3B-457D-AAC0-7EE9C9C429FE}"/>
              </a:ext>
            </a:extLst>
          </p:cNvPr>
          <p:cNvSpPr>
            <a:spLocks/>
          </p:cNvSpPr>
          <p:nvPr/>
        </p:nvSpPr>
        <p:spPr bwMode="auto">
          <a:xfrm rot="16200000">
            <a:off x="3727787" y="2746270"/>
            <a:ext cx="1204017" cy="1639318"/>
          </a:xfrm>
          <a:custGeom>
            <a:avLst/>
            <a:gdLst>
              <a:gd name="T0" fmla="*/ 27 w 4016"/>
              <a:gd name="T1" fmla="*/ 5450 h 6400"/>
              <a:gd name="T2" fmla="*/ 0 w 4016"/>
              <a:gd name="T3" fmla="*/ 3596 h 6400"/>
              <a:gd name="T4" fmla="*/ 144 w 4016"/>
              <a:gd name="T5" fmla="*/ 3537 h 6400"/>
              <a:gd name="T6" fmla="*/ 704 w 4016"/>
              <a:gd name="T7" fmla="*/ 3612 h 6400"/>
              <a:gd name="T8" fmla="*/ 945 w 4016"/>
              <a:gd name="T9" fmla="*/ 3183 h 6400"/>
              <a:gd name="T10" fmla="*/ 404 w 4016"/>
              <a:gd name="T11" fmla="*/ 2734 h 6400"/>
              <a:gd name="T12" fmla="*/ 58 w 4016"/>
              <a:gd name="T13" fmla="*/ 2888 h 6400"/>
              <a:gd name="T14" fmla="*/ 0 w 4016"/>
              <a:gd name="T15" fmla="*/ 2254 h 6400"/>
              <a:gd name="T16" fmla="*/ 29 w 4016"/>
              <a:gd name="T17" fmla="*/ 951 h 6400"/>
              <a:gd name="T18" fmla="*/ 1702 w 4016"/>
              <a:gd name="T19" fmla="*/ 933 h 6400"/>
              <a:gd name="T20" fmla="*/ 1750 w 4016"/>
              <a:gd name="T21" fmla="*/ 615 h 6400"/>
              <a:gd name="T22" fmla="*/ 1932 w 4016"/>
              <a:gd name="T23" fmla="*/ 28 h 6400"/>
              <a:gd name="T24" fmla="*/ 2356 w 4016"/>
              <a:gd name="T25" fmla="*/ 455 h 6400"/>
              <a:gd name="T26" fmla="*/ 2348 w 4016"/>
              <a:gd name="T27" fmla="*/ 946 h 6400"/>
              <a:gd name="T28" fmla="*/ 3986 w 4016"/>
              <a:gd name="T29" fmla="*/ 952 h 6400"/>
              <a:gd name="T30" fmla="*/ 4016 w 4016"/>
              <a:gd name="T31" fmla="*/ 2797 h 6400"/>
              <a:gd name="T32" fmla="*/ 3880 w 4016"/>
              <a:gd name="T33" fmla="*/ 2869 h 6400"/>
              <a:gd name="T34" fmla="*/ 3419 w 4016"/>
              <a:gd name="T35" fmla="*/ 2746 h 6400"/>
              <a:gd name="T36" fmla="*/ 3083 w 4016"/>
              <a:gd name="T37" fmla="*/ 3097 h 6400"/>
              <a:gd name="T38" fmla="*/ 3307 w 4016"/>
              <a:gd name="T39" fmla="*/ 3609 h 6400"/>
              <a:gd name="T40" fmla="*/ 3774 w 4016"/>
              <a:gd name="T41" fmla="*/ 3612 h 6400"/>
              <a:gd name="T42" fmla="*/ 3951 w 4016"/>
              <a:gd name="T43" fmla="*/ 3512 h 6400"/>
              <a:gd name="T44" fmla="*/ 4016 w 4016"/>
              <a:gd name="T45" fmla="*/ 3608 h 6400"/>
              <a:gd name="T46" fmla="*/ 3986 w 4016"/>
              <a:gd name="T47" fmla="*/ 5449 h 6400"/>
              <a:gd name="T48" fmla="*/ 2326 w 4016"/>
              <a:gd name="T49" fmla="*/ 5462 h 6400"/>
              <a:gd name="T50" fmla="*/ 2241 w 4016"/>
              <a:gd name="T51" fmla="*/ 5758 h 6400"/>
              <a:gd name="T52" fmla="*/ 2357 w 4016"/>
              <a:gd name="T53" fmla="*/ 6121 h 6400"/>
              <a:gd name="T54" fmla="*/ 1976 w 4016"/>
              <a:gd name="T55" fmla="*/ 6392 h 6400"/>
              <a:gd name="T56" fmla="*/ 1663 w 4016"/>
              <a:gd name="T57" fmla="*/ 5937 h 6400"/>
              <a:gd name="T58" fmla="*/ 1775 w 4016"/>
              <a:gd name="T59" fmla="*/ 5529 h 6400"/>
              <a:gd name="T60" fmla="*/ 509 w 4016"/>
              <a:gd name="T61" fmla="*/ 5450 h 6400"/>
              <a:gd name="T62" fmla="*/ 493 w 4016"/>
              <a:gd name="T63" fmla="*/ 5450 h 6400"/>
              <a:gd name="connsiteX0" fmla="*/ 1228 w 10000"/>
              <a:gd name="connsiteY0" fmla="*/ 8491 h 9963"/>
              <a:gd name="connsiteX1" fmla="*/ 67 w 10000"/>
              <a:gd name="connsiteY1" fmla="*/ 8491 h 9963"/>
              <a:gd name="connsiteX2" fmla="*/ 0 w 10000"/>
              <a:gd name="connsiteY2" fmla="*/ 8447 h 9963"/>
              <a:gd name="connsiteX3" fmla="*/ 0 w 10000"/>
              <a:gd name="connsiteY3" fmla="*/ 5594 h 9963"/>
              <a:gd name="connsiteX4" fmla="*/ 132 w 10000"/>
              <a:gd name="connsiteY4" fmla="*/ 5467 h 9963"/>
              <a:gd name="connsiteX5" fmla="*/ 359 w 10000"/>
              <a:gd name="connsiteY5" fmla="*/ 5502 h 9963"/>
              <a:gd name="connsiteX6" fmla="*/ 1218 w 10000"/>
              <a:gd name="connsiteY6" fmla="*/ 5711 h 9963"/>
              <a:gd name="connsiteX7" fmla="*/ 1753 w 10000"/>
              <a:gd name="connsiteY7" fmla="*/ 5619 h 9963"/>
              <a:gd name="connsiteX8" fmla="*/ 2144 w 10000"/>
              <a:gd name="connsiteY8" fmla="*/ 5398 h 9963"/>
              <a:gd name="connsiteX9" fmla="*/ 2353 w 10000"/>
              <a:gd name="connsiteY9" fmla="*/ 4948 h 9963"/>
              <a:gd name="connsiteX10" fmla="*/ 2024 w 10000"/>
              <a:gd name="connsiteY10" fmla="*/ 4464 h 9963"/>
              <a:gd name="connsiteX11" fmla="*/ 1006 w 10000"/>
              <a:gd name="connsiteY11" fmla="*/ 4247 h 9963"/>
              <a:gd name="connsiteX12" fmla="*/ 356 w 10000"/>
              <a:gd name="connsiteY12" fmla="*/ 4452 h 9963"/>
              <a:gd name="connsiteX13" fmla="*/ 144 w 10000"/>
              <a:gd name="connsiteY13" fmla="*/ 4488 h 9963"/>
              <a:gd name="connsiteX14" fmla="*/ 0 w 10000"/>
              <a:gd name="connsiteY14" fmla="*/ 4363 h 9963"/>
              <a:gd name="connsiteX15" fmla="*/ 0 w 10000"/>
              <a:gd name="connsiteY15" fmla="*/ 3497 h 9963"/>
              <a:gd name="connsiteX16" fmla="*/ 0 w 10000"/>
              <a:gd name="connsiteY16" fmla="*/ 1506 h 9963"/>
              <a:gd name="connsiteX17" fmla="*/ 72 w 10000"/>
              <a:gd name="connsiteY17" fmla="*/ 1461 h 9963"/>
              <a:gd name="connsiteX18" fmla="*/ 3992 w 10000"/>
              <a:gd name="connsiteY18" fmla="*/ 1461 h 9963"/>
              <a:gd name="connsiteX19" fmla="*/ 4238 w 10000"/>
              <a:gd name="connsiteY19" fmla="*/ 1433 h 9963"/>
              <a:gd name="connsiteX20" fmla="*/ 4487 w 10000"/>
              <a:gd name="connsiteY20" fmla="*/ 1072 h 9963"/>
              <a:gd name="connsiteX21" fmla="*/ 4358 w 10000"/>
              <a:gd name="connsiteY21" fmla="*/ 936 h 9963"/>
              <a:gd name="connsiteX22" fmla="*/ 4151 w 10000"/>
              <a:gd name="connsiteY22" fmla="*/ 380 h 9963"/>
              <a:gd name="connsiteX23" fmla="*/ 4811 w 10000"/>
              <a:gd name="connsiteY23" fmla="*/ 19 h 9963"/>
              <a:gd name="connsiteX24" fmla="*/ 5642 w 10000"/>
              <a:gd name="connsiteY24" fmla="*/ 158 h 9963"/>
              <a:gd name="connsiteX25" fmla="*/ 5867 w 10000"/>
              <a:gd name="connsiteY25" fmla="*/ 686 h 9963"/>
              <a:gd name="connsiteX26" fmla="*/ 5625 w 10000"/>
              <a:gd name="connsiteY26" fmla="*/ 950 h 9963"/>
              <a:gd name="connsiteX27" fmla="*/ 5847 w 10000"/>
              <a:gd name="connsiteY27" fmla="*/ 1453 h 9963"/>
              <a:gd name="connsiteX28" fmla="*/ 6011 w 10000"/>
              <a:gd name="connsiteY28" fmla="*/ 1461 h 9963"/>
              <a:gd name="connsiteX29" fmla="*/ 9925 w 10000"/>
              <a:gd name="connsiteY29" fmla="*/ 1463 h 9963"/>
              <a:gd name="connsiteX30" fmla="*/ 10000 w 10000"/>
              <a:gd name="connsiteY30" fmla="*/ 1511 h 9963"/>
              <a:gd name="connsiteX31" fmla="*/ 10000 w 10000"/>
              <a:gd name="connsiteY31" fmla="*/ 4345 h 9963"/>
              <a:gd name="connsiteX32" fmla="*/ 9858 w 10000"/>
              <a:gd name="connsiteY32" fmla="*/ 4486 h 9963"/>
              <a:gd name="connsiteX33" fmla="*/ 9661 w 10000"/>
              <a:gd name="connsiteY33" fmla="*/ 4458 h 9963"/>
              <a:gd name="connsiteX34" fmla="*/ 9203 w 10000"/>
              <a:gd name="connsiteY34" fmla="*/ 4278 h 9963"/>
              <a:gd name="connsiteX35" fmla="*/ 8513 w 10000"/>
              <a:gd name="connsiteY35" fmla="*/ 4266 h 9963"/>
              <a:gd name="connsiteX36" fmla="*/ 7968 w 10000"/>
              <a:gd name="connsiteY36" fmla="*/ 4470 h 9963"/>
              <a:gd name="connsiteX37" fmla="*/ 7677 w 10000"/>
              <a:gd name="connsiteY37" fmla="*/ 4814 h 9963"/>
              <a:gd name="connsiteX38" fmla="*/ 7709 w 10000"/>
              <a:gd name="connsiteY38" fmla="*/ 5211 h 9963"/>
              <a:gd name="connsiteX39" fmla="*/ 8235 w 10000"/>
              <a:gd name="connsiteY39" fmla="*/ 5614 h 9963"/>
              <a:gd name="connsiteX40" fmla="*/ 8847 w 10000"/>
              <a:gd name="connsiteY40" fmla="*/ 5713 h 9963"/>
              <a:gd name="connsiteX41" fmla="*/ 9397 w 10000"/>
              <a:gd name="connsiteY41" fmla="*/ 5619 h 9963"/>
              <a:gd name="connsiteX42" fmla="*/ 9651 w 10000"/>
              <a:gd name="connsiteY42" fmla="*/ 5497 h 9963"/>
              <a:gd name="connsiteX43" fmla="*/ 9838 w 10000"/>
              <a:gd name="connsiteY43" fmla="*/ 5463 h 9963"/>
              <a:gd name="connsiteX44" fmla="*/ 9995 w 10000"/>
              <a:gd name="connsiteY44" fmla="*/ 5563 h 9963"/>
              <a:gd name="connsiteX45" fmla="*/ 10000 w 10000"/>
              <a:gd name="connsiteY45" fmla="*/ 5613 h 9963"/>
              <a:gd name="connsiteX46" fmla="*/ 10000 w 10000"/>
              <a:gd name="connsiteY46" fmla="*/ 8444 h 9963"/>
              <a:gd name="connsiteX47" fmla="*/ 9925 w 10000"/>
              <a:gd name="connsiteY47" fmla="*/ 8489 h 9963"/>
              <a:gd name="connsiteX48" fmla="*/ 6046 w 10000"/>
              <a:gd name="connsiteY48" fmla="*/ 8488 h 9963"/>
              <a:gd name="connsiteX49" fmla="*/ 5792 w 10000"/>
              <a:gd name="connsiteY49" fmla="*/ 8509 h 9963"/>
              <a:gd name="connsiteX50" fmla="*/ 5498 w 10000"/>
              <a:gd name="connsiteY50" fmla="*/ 8747 h 9963"/>
              <a:gd name="connsiteX51" fmla="*/ 5580 w 10000"/>
              <a:gd name="connsiteY51" fmla="*/ 8972 h 9963"/>
              <a:gd name="connsiteX52" fmla="*/ 5695 w 10000"/>
              <a:gd name="connsiteY52" fmla="*/ 9052 h 9963"/>
              <a:gd name="connsiteX53" fmla="*/ 5869 w 10000"/>
              <a:gd name="connsiteY53" fmla="*/ 9539 h 9963"/>
              <a:gd name="connsiteX54" fmla="*/ 4920 w 10000"/>
              <a:gd name="connsiteY54" fmla="*/ 9963 h 9963"/>
              <a:gd name="connsiteX55" fmla="*/ 4303 w 10000"/>
              <a:gd name="connsiteY55" fmla="*/ 9758 h 9963"/>
              <a:gd name="connsiteX56" fmla="*/ 4141 w 10000"/>
              <a:gd name="connsiteY56" fmla="*/ 9252 h 9963"/>
              <a:gd name="connsiteX57" fmla="*/ 4370 w 10000"/>
              <a:gd name="connsiteY57" fmla="*/ 9005 h 9963"/>
              <a:gd name="connsiteX58" fmla="*/ 4420 w 10000"/>
              <a:gd name="connsiteY58" fmla="*/ 8614 h 9963"/>
              <a:gd name="connsiteX59" fmla="*/ 4071 w 10000"/>
              <a:gd name="connsiteY59" fmla="*/ 8492 h 9963"/>
              <a:gd name="connsiteX60" fmla="*/ 1267 w 10000"/>
              <a:gd name="connsiteY60" fmla="*/ 8491 h 9963"/>
              <a:gd name="connsiteX61" fmla="*/ 1228 w 10000"/>
              <a:gd name="connsiteY61" fmla="*/ 8491 h 9963"/>
              <a:gd name="connsiteX62" fmla="*/ 1228 w 10000"/>
              <a:gd name="connsiteY62" fmla="*/ 8491 h 9963"/>
              <a:gd name="connsiteX0" fmla="*/ 1228 w 10000"/>
              <a:gd name="connsiteY0" fmla="*/ 8523 h 9803"/>
              <a:gd name="connsiteX1" fmla="*/ 67 w 10000"/>
              <a:gd name="connsiteY1" fmla="*/ 8523 h 9803"/>
              <a:gd name="connsiteX2" fmla="*/ 0 w 10000"/>
              <a:gd name="connsiteY2" fmla="*/ 8478 h 9803"/>
              <a:gd name="connsiteX3" fmla="*/ 0 w 10000"/>
              <a:gd name="connsiteY3" fmla="*/ 5615 h 9803"/>
              <a:gd name="connsiteX4" fmla="*/ 132 w 10000"/>
              <a:gd name="connsiteY4" fmla="*/ 5487 h 9803"/>
              <a:gd name="connsiteX5" fmla="*/ 359 w 10000"/>
              <a:gd name="connsiteY5" fmla="*/ 5522 h 9803"/>
              <a:gd name="connsiteX6" fmla="*/ 1218 w 10000"/>
              <a:gd name="connsiteY6" fmla="*/ 5732 h 9803"/>
              <a:gd name="connsiteX7" fmla="*/ 1753 w 10000"/>
              <a:gd name="connsiteY7" fmla="*/ 5640 h 9803"/>
              <a:gd name="connsiteX8" fmla="*/ 2144 w 10000"/>
              <a:gd name="connsiteY8" fmla="*/ 5418 h 9803"/>
              <a:gd name="connsiteX9" fmla="*/ 2353 w 10000"/>
              <a:gd name="connsiteY9" fmla="*/ 4966 h 9803"/>
              <a:gd name="connsiteX10" fmla="*/ 2024 w 10000"/>
              <a:gd name="connsiteY10" fmla="*/ 4481 h 9803"/>
              <a:gd name="connsiteX11" fmla="*/ 1006 w 10000"/>
              <a:gd name="connsiteY11" fmla="*/ 4263 h 9803"/>
              <a:gd name="connsiteX12" fmla="*/ 356 w 10000"/>
              <a:gd name="connsiteY12" fmla="*/ 4469 h 9803"/>
              <a:gd name="connsiteX13" fmla="*/ 144 w 10000"/>
              <a:gd name="connsiteY13" fmla="*/ 4505 h 9803"/>
              <a:gd name="connsiteX14" fmla="*/ 0 w 10000"/>
              <a:gd name="connsiteY14" fmla="*/ 4379 h 9803"/>
              <a:gd name="connsiteX15" fmla="*/ 0 w 10000"/>
              <a:gd name="connsiteY15" fmla="*/ 3510 h 9803"/>
              <a:gd name="connsiteX16" fmla="*/ 0 w 10000"/>
              <a:gd name="connsiteY16" fmla="*/ 1512 h 9803"/>
              <a:gd name="connsiteX17" fmla="*/ 72 w 10000"/>
              <a:gd name="connsiteY17" fmla="*/ 1466 h 9803"/>
              <a:gd name="connsiteX18" fmla="*/ 3992 w 10000"/>
              <a:gd name="connsiteY18" fmla="*/ 1466 h 9803"/>
              <a:gd name="connsiteX19" fmla="*/ 4238 w 10000"/>
              <a:gd name="connsiteY19" fmla="*/ 1438 h 9803"/>
              <a:gd name="connsiteX20" fmla="*/ 4487 w 10000"/>
              <a:gd name="connsiteY20" fmla="*/ 1076 h 9803"/>
              <a:gd name="connsiteX21" fmla="*/ 4358 w 10000"/>
              <a:gd name="connsiteY21" fmla="*/ 939 h 9803"/>
              <a:gd name="connsiteX22" fmla="*/ 4151 w 10000"/>
              <a:gd name="connsiteY22" fmla="*/ 381 h 9803"/>
              <a:gd name="connsiteX23" fmla="*/ 4811 w 10000"/>
              <a:gd name="connsiteY23" fmla="*/ 19 h 9803"/>
              <a:gd name="connsiteX24" fmla="*/ 5642 w 10000"/>
              <a:gd name="connsiteY24" fmla="*/ 159 h 9803"/>
              <a:gd name="connsiteX25" fmla="*/ 5867 w 10000"/>
              <a:gd name="connsiteY25" fmla="*/ 689 h 9803"/>
              <a:gd name="connsiteX26" fmla="*/ 5625 w 10000"/>
              <a:gd name="connsiteY26" fmla="*/ 954 h 9803"/>
              <a:gd name="connsiteX27" fmla="*/ 5847 w 10000"/>
              <a:gd name="connsiteY27" fmla="*/ 1458 h 9803"/>
              <a:gd name="connsiteX28" fmla="*/ 6011 w 10000"/>
              <a:gd name="connsiteY28" fmla="*/ 1466 h 9803"/>
              <a:gd name="connsiteX29" fmla="*/ 9925 w 10000"/>
              <a:gd name="connsiteY29" fmla="*/ 1468 h 9803"/>
              <a:gd name="connsiteX30" fmla="*/ 10000 w 10000"/>
              <a:gd name="connsiteY30" fmla="*/ 1517 h 9803"/>
              <a:gd name="connsiteX31" fmla="*/ 10000 w 10000"/>
              <a:gd name="connsiteY31" fmla="*/ 4361 h 9803"/>
              <a:gd name="connsiteX32" fmla="*/ 9858 w 10000"/>
              <a:gd name="connsiteY32" fmla="*/ 4503 h 9803"/>
              <a:gd name="connsiteX33" fmla="*/ 9661 w 10000"/>
              <a:gd name="connsiteY33" fmla="*/ 4475 h 9803"/>
              <a:gd name="connsiteX34" fmla="*/ 9203 w 10000"/>
              <a:gd name="connsiteY34" fmla="*/ 4294 h 9803"/>
              <a:gd name="connsiteX35" fmla="*/ 8513 w 10000"/>
              <a:gd name="connsiteY35" fmla="*/ 4282 h 9803"/>
              <a:gd name="connsiteX36" fmla="*/ 7968 w 10000"/>
              <a:gd name="connsiteY36" fmla="*/ 4487 h 9803"/>
              <a:gd name="connsiteX37" fmla="*/ 7677 w 10000"/>
              <a:gd name="connsiteY37" fmla="*/ 4832 h 9803"/>
              <a:gd name="connsiteX38" fmla="*/ 7709 w 10000"/>
              <a:gd name="connsiteY38" fmla="*/ 5230 h 9803"/>
              <a:gd name="connsiteX39" fmla="*/ 8235 w 10000"/>
              <a:gd name="connsiteY39" fmla="*/ 5635 h 9803"/>
              <a:gd name="connsiteX40" fmla="*/ 8847 w 10000"/>
              <a:gd name="connsiteY40" fmla="*/ 5734 h 9803"/>
              <a:gd name="connsiteX41" fmla="*/ 9397 w 10000"/>
              <a:gd name="connsiteY41" fmla="*/ 5640 h 9803"/>
              <a:gd name="connsiteX42" fmla="*/ 9651 w 10000"/>
              <a:gd name="connsiteY42" fmla="*/ 5517 h 9803"/>
              <a:gd name="connsiteX43" fmla="*/ 9838 w 10000"/>
              <a:gd name="connsiteY43" fmla="*/ 5483 h 9803"/>
              <a:gd name="connsiteX44" fmla="*/ 9995 w 10000"/>
              <a:gd name="connsiteY44" fmla="*/ 5584 h 9803"/>
              <a:gd name="connsiteX45" fmla="*/ 10000 w 10000"/>
              <a:gd name="connsiteY45" fmla="*/ 5634 h 9803"/>
              <a:gd name="connsiteX46" fmla="*/ 10000 w 10000"/>
              <a:gd name="connsiteY46" fmla="*/ 8475 h 9803"/>
              <a:gd name="connsiteX47" fmla="*/ 9925 w 10000"/>
              <a:gd name="connsiteY47" fmla="*/ 8521 h 9803"/>
              <a:gd name="connsiteX48" fmla="*/ 6046 w 10000"/>
              <a:gd name="connsiteY48" fmla="*/ 8520 h 9803"/>
              <a:gd name="connsiteX49" fmla="*/ 5792 w 10000"/>
              <a:gd name="connsiteY49" fmla="*/ 8541 h 9803"/>
              <a:gd name="connsiteX50" fmla="*/ 5498 w 10000"/>
              <a:gd name="connsiteY50" fmla="*/ 8779 h 9803"/>
              <a:gd name="connsiteX51" fmla="*/ 5580 w 10000"/>
              <a:gd name="connsiteY51" fmla="*/ 9005 h 9803"/>
              <a:gd name="connsiteX52" fmla="*/ 5695 w 10000"/>
              <a:gd name="connsiteY52" fmla="*/ 9086 h 9803"/>
              <a:gd name="connsiteX53" fmla="*/ 5869 w 10000"/>
              <a:gd name="connsiteY53" fmla="*/ 9574 h 9803"/>
              <a:gd name="connsiteX54" fmla="*/ 4303 w 10000"/>
              <a:gd name="connsiteY54" fmla="*/ 9794 h 9803"/>
              <a:gd name="connsiteX55" fmla="*/ 4141 w 10000"/>
              <a:gd name="connsiteY55" fmla="*/ 9286 h 9803"/>
              <a:gd name="connsiteX56" fmla="*/ 4370 w 10000"/>
              <a:gd name="connsiteY56" fmla="*/ 9038 h 9803"/>
              <a:gd name="connsiteX57" fmla="*/ 4420 w 10000"/>
              <a:gd name="connsiteY57" fmla="*/ 8646 h 9803"/>
              <a:gd name="connsiteX58" fmla="*/ 4071 w 10000"/>
              <a:gd name="connsiteY58" fmla="*/ 8524 h 9803"/>
              <a:gd name="connsiteX59" fmla="*/ 1267 w 10000"/>
              <a:gd name="connsiteY59" fmla="*/ 8523 h 9803"/>
              <a:gd name="connsiteX60" fmla="*/ 1228 w 10000"/>
              <a:gd name="connsiteY60" fmla="*/ 8523 h 9803"/>
              <a:gd name="connsiteX61" fmla="*/ 1228 w 10000"/>
              <a:gd name="connsiteY61" fmla="*/ 8523 h 9803"/>
              <a:gd name="connsiteX0" fmla="*/ 1228 w 10000"/>
              <a:gd name="connsiteY0" fmla="*/ 8694 h 9769"/>
              <a:gd name="connsiteX1" fmla="*/ 67 w 10000"/>
              <a:gd name="connsiteY1" fmla="*/ 8694 h 9769"/>
              <a:gd name="connsiteX2" fmla="*/ 0 w 10000"/>
              <a:gd name="connsiteY2" fmla="*/ 8648 h 9769"/>
              <a:gd name="connsiteX3" fmla="*/ 0 w 10000"/>
              <a:gd name="connsiteY3" fmla="*/ 5728 h 9769"/>
              <a:gd name="connsiteX4" fmla="*/ 132 w 10000"/>
              <a:gd name="connsiteY4" fmla="*/ 5597 h 9769"/>
              <a:gd name="connsiteX5" fmla="*/ 359 w 10000"/>
              <a:gd name="connsiteY5" fmla="*/ 5633 h 9769"/>
              <a:gd name="connsiteX6" fmla="*/ 1218 w 10000"/>
              <a:gd name="connsiteY6" fmla="*/ 5847 h 9769"/>
              <a:gd name="connsiteX7" fmla="*/ 1753 w 10000"/>
              <a:gd name="connsiteY7" fmla="*/ 5753 h 9769"/>
              <a:gd name="connsiteX8" fmla="*/ 2144 w 10000"/>
              <a:gd name="connsiteY8" fmla="*/ 5527 h 9769"/>
              <a:gd name="connsiteX9" fmla="*/ 2353 w 10000"/>
              <a:gd name="connsiteY9" fmla="*/ 5066 h 9769"/>
              <a:gd name="connsiteX10" fmla="*/ 2024 w 10000"/>
              <a:gd name="connsiteY10" fmla="*/ 4571 h 9769"/>
              <a:gd name="connsiteX11" fmla="*/ 1006 w 10000"/>
              <a:gd name="connsiteY11" fmla="*/ 4349 h 9769"/>
              <a:gd name="connsiteX12" fmla="*/ 356 w 10000"/>
              <a:gd name="connsiteY12" fmla="*/ 4559 h 9769"/>
              <a:gd name="connsiteX13" fmla="*/ 144 w 10000"/>
              <a:gd name="connsiteY13" fmla="*/ 4596 h 9769"/>
              <a:gd name="connsiteX14" fmla="*/ 0 w 10000"/>
              <a:gd name="connsiteY14" fmla="*/ 4467 h 9769"/>
              <a:gd name="connsiteX15" fmla="*/ 0 w 10000"/>
              <a:gd name="connsiteY15" fmla="*/ 3581 h 9769"/>
              <a:gd name="connsiteX16" fmla="*/ 0 w 10000"/>
              <a:gd name="connsiteY16" fmla="*/ 1542 h 9769"/>
              <a:gd name="connsiteX17" fmla="*/ 72 w 10000"/>
              <a:gd name="connsiteY17" fmla="*/ 1495 h 9769"/>
              <a:gd name="connsiteX18" fmla="*/ 3992 w 10000"/>
              <a:gd name="connsiteY18" fmla="*/ 1495 h 9769"/>
              <a:gd name="connsiteX19" fmla="*/ 4238 w 10000"/>
              <a:gd name="connsiteY19" fmla="*/ 1467 h 9769"/>
              <a:gd name="connsiteX20" fmla="*/ 4487 w 10000"/>
              <a:gd name="connsiteY20" fmla="*/ 1098 h 9769"/>
              <a:gd name="connsiteX21" fmla="*/ 4358 w 10000"/>
              <a:gd name="connsiteY21" fmla="*/ 958 h 9769"/>
              <a:gd name="connsiteX22" fmla="*/ 4151 w 10000"/>
              <a:gd name="connsiteY22" fmla="*/ 389 h 9769"/>
              <a:gd name="connsiteX23" fmla="*/ 4811 w 10000"/>
              <a:gd name="connsiteY23" fmla="*/ 19 h 9769"/>
              <a:gd name="connsiteX24" fmla="*/ 5642 w 10000"/>
              <a:gd name="connsiteY24" fmla="*/ 162 h 9769"/>
              <a:gd name="connsiteX25" fmla="*/ 5867 w 10000"/>
              <a:gd name="connsiteY25" fmla="*/ 703 h 9769"/>
              <a:gd name="connsiteX26" fmla="*/ 5625 w 10000"/>
              <a:gd name="connsiteY26" fmla="*/ 973 h 9769"/>
              <a:gd name="connsiteX27" fmla="*/ 5847 w 10000"/>
              <a:gd name="connsiteY27" fmla="*/ 1487 h 9769"/>
              <a:gd name="connsiteX28" fmla="*/ 6011 w 10000"/>
              <a:gd name="connsiteY28" fmla="*/ 1495 h 9769"/>
              <a:gd name="connsiteX29" fmla="*/ 9925 w 10000"/>
              <a:gd name="connsiteY29" fmla="*/ 1498 h 9769"/>
              <a:gd name="connsiteX30" fmla="*/ 10000 w 10000"/>
              <a:gd name="connsiteY30" fmla="*/ 1547 h 9769"/>
              <a:gd name="connsiteX31" fmla="*/ 10000 w 10000"/>
              <a:gd name="connsiteY31" fmla="*/ 4449 h 9769"/>
              <a:gd name="connsiteX32" fmla="*/ 9858 w 10000"/>
              <a:gd name="connsiteY32" fmla="*/ 4593 h 9769"/>
              <a:gd name="connsiteX33" fmla="*/ 9661 w 10000"/>
              <a:gd name="connsiteY33" fmla="*/ 4565 h 9769"/>
              <a:gd name="connsiteX34" fmla="*/ 9203 w 10000"/>
              <a:gd name="connsiteY34" fmla="*/ 4380 h 9769"/>
              <a:gd name="connsiteX35" fmla="*/ 8513 w 10000"/>
              <a:gd name="connsiteY35" fmla="*/ 4368 h 9769"/>
              <a:gd name="connsiteX36" fmla="*/ 7968 w 10000"/>
              <a:gd name="connsiteY36" fmla="*/ 4577 h 9769"/>
              <a:gd name="connsiteX37" fmla="*/ 7677 w 10000"/>
              <a:gd name="connsiteY37" fmla="*/ 4929 h 9769"/>
              <a:gd name="connsiteX38" fmla="*/ 7709 w 10000"/>
              <a:gd name="connsiteY38" fmla="*/ 5335 h 9769"/>
              <a:gd name="connsiteX39" fmla="*/ 8235 w 10000"/>
              <a:gd name="connsiteY39" fmla="*/ 5748 h 9769"/>
              <a:gd name="connsiteX40" fmla="*/ 8847 w 10000"/>
              <a:gd name="connsiteY40" fmla="*/ 5849 h 9769"/>
              <a:gd name="connsiteX41" fmla="*/ 9397 w 10000"/>
              <a:gd name="connsiteY41" fmla="*/ 5753 h 9769"/>
              <a:gd name="connsiteX42" fmla="*/ 9651 w 10000"/>
              <a:gd name="connsiteY42" fmla="*/ 5628 h 9769"/>
              <a:gd name="connsiteX43" fmla="*/ 9838 w 10000"/>
              <a:gd name="connsiteY43" fmla="*/ 5593 h 9769"/>
              <a:gd name="connsiteX44" fmla="*/ 9995 w 10000"/>
              <a:gd name="connsiteY44" fmla="*/ 5696 h 9769"/>
              <a:gd name="connsiteX45" fmla="*/ 10000 w 10000"/>
              <a:gd name="connsiteY45" fmla="*/ 5747 h 9769"/>
              <a:gd name="connsiteX46" fmla="*/ 10000 w 10000"/>
              <a:gd name="connsiteY46" fmla="*/ 8645 h 9769"/>
              <a:gd name="connsiteX47" fmla="*/ 9925 w 10000"/>
              <a:gd name="connsiteY47" fmla="*/ 8692 h 9769"/>
              <a:gd name="connsiteX48" fmla="*/ 6046 w 10000"/>
              <a:gd name="connsiteY48" fmla="*/ 8691 h 9769"/>
              <a:gd name="connsiteX49" fmla="*/ 5792 w 10000"/>
              <a:gd name="connsiteY49" fmla="*/ 8713 h 9769"/>
              <a:gd name="connsiteX50" fmla="*/ 5498 w 10000"/>
              <a:gd name="connsiteY50" fmla="*/ 8955 h 9769"/>
              <a:gd name="connsiteX51" fmla="*/ 5580 w 10000"/>
              <a:gd name="connsiteY51" fmla="*/ 9186 h 9769"/>
              <a:gd name="connsiteX52" fmla="*/ 5695 w 10000"/>
              <a:gd name="connsiteY52" fmla="*/ 9269 h 9769"/>
              <a:gd name="connsiteX53" fmla="*/ 5869 w 10000"/>
              <a:gd name="connsiteY53" fmla="*/ 9766 h 9769"/>
              <a:gd name="connsiteX54" fmla="*/ 4141 w 10000"/>
              <a:gd name="connsiteY54" fmla="*/ 9473 h 9769"/>
              <a:gd name="connsiteX55" fmla="*/ 4370 w 10000"/>
              <a:gd name="connsiteY55" fmla="*/ 9220 h 9769"/>
              <a:gd name="connsiteX56" fmla="*/ 4420 w 10000"/>
              <a:gd name="connsiteY56" fmla="*/ 8820 h 9769"/>
              <a:gd name="connsiteX57" fmla="*/ 4071 w 10000"/>
              <a:gd name="connsiteY57" fmla="*/ 8695 h 9769"/>
              <a:gd name="connsiteX58" fmla="*/ 1267 w 10000"/>
              <a:gd name="connsiteY58" fmla="*/ 8694 h 9769"/>
              <a:gd name="connsiteX59" fmla="*/ 1228 w 10000"/>
              <a:gd name="connsiteY59" fmla="*/ 8694 h 9769"/>
              <a:gd name="connsiteX60" fmla="*/ 1228 w 10000"/>
              <a:gd name="connsiteY60" fmla="*/ 8694 h 9769"/>
              <a:gd name="connsiteX0" fmla="*/ 1228 w 10000"/>
              <a:gd name="connsiteY0" fmla="*/ 8900 h 9997"/>
              <a:gd name="connsiteX1" fmla="*/ 67 w 10000"/>
              <a:gd name="connsiteY1" fmla="*/ 8900 h 9997"/>
              <a:gd name="connsiteX2" fmla="*/ 0 w 10000"/>
              <a:gd name="connsiteY2" fmla="*/ 8852 h 9997"/>
              <a:gd name="connsiteX3" fmla="*/ 0 w 10000"/>
              <a:gd name="connsiteY3" fmla="*/ 5863 h 9997"/>
              <a:gd name="connsiteX4" fmla="*/ 132 w 10000"/>
              <a:gd name="connsiteY4" fmla="*/ 5729 h 9997"/>
              <a:gd name="connsiteX5" fmla="*/ 359 w 10000"/>
              <a:gd name="connsiteY5" fmla="*/ 5766 h 9997"/>
              <a:gd name="connsiteX6" fmla="*/ 1218 w 10000"/>
              <a:gd name="connsiteY6" fmla="*/ 5985 h 9997"/>
              <a:gd name="connsiteX7" fmla="*/ 1753 w 10000"/>
              <a:gd name="connsiteY7" fmla="*/ 5889 h 9997"/>
              <a:gd name="connsiteX8" fmla="*/ 2144 w 10000"/>
              <a:gd name="connsiteY8" fmla="*/ 5658 h 9997"/>
              <a:gd name="connsiteX9" fmla="*/ 2353 w 10000"/>
              <a:gd name="connsiteY9" fmla="*/ 5186 h 9997"/>
              <a:gd name="connsiteX10" fmla="*/ 2024 w 10000"/>
              <a:gd name="connsiteY10" fmla="*/ 4679 h 9997"/>
              <a:gd name="connsiteX11" fmla="*/ 1006 w 10000"/>
              <a:gd name="connsiteY11" fmla="*/ 4452 h 9997"/>
              <a:gd name="connsiteX12" fmla="*/ 356 w 10000"/>
              <a:gd name="connsiteY12" fmla="*/ 4667 h 9997"/>
              <a:gd name="connsiteX13" fmla="*/ 144 w 10000"/>
              <a:gd name="connsiteY13" fmla="*/ 4705 h 9997"/>
              <a:gd name="connsiteX14" fmla="*/ 0 w 10000"/>
              <a:gd name="connsiteY14" fmla="*/ 4573 h 9997"/>
              <a:gd name="connsiteX15" fmla="*/ 0 w 10000"/>
              <a:gd name="connsiteY15" fmla="*/ 3666 h 9997"/>
              <a:gd name="connsiteX16" fmla="*/ 0 w 10000"/>
              <a:gd name="connsiteY16" fmla="*/ 1578 h 9997"/>
              <a:gd name="connsiteX17" fmla="*/ 72 w 10000"/>
              <a:gd name="connsiteY17" fmla="*/ 1530 h 9997"/>
              <a:gd name="connsiteX18" fmla="*/ 3992 w 10000"/>
              <a:gd name="connsiteY18" fmla="*/ 1530 h 9997"/>
              <a:gd name="connsiteX19" fmla="*/ 4238 w 10000"/>
              <a:gd name="connsiteY19" fmla="*/ 1502 h 9997"/>
              <a:gd name="connsiteX20" fmla="*/ 4487 w 10000"/>
              <a:gd name="connsiteY20" fmla="*/ 1124 h 9997"/>
              <a:gd name="connsiteX21" fmla="*/ 4358 w 10000"/>
              <a:gd name="connsiteY21" fmla="*/ 981 h 9997"/>
              <a:gd name="connsiteX22" fmla="*/ 4151 w 10000"/>
              <a:gd name="connsiteY22" fmla="*/ 398 h 9997"/>
              <a:gd name="connsiteX23" fmla="*/ 4811 w 10000"/>
              <a:gd name="connsiteY23" fmla="*/ 19 h 9997"/>
              <a:gd name="connsiteX24" fmla="*/ 5642 w 10000"/>
              <a:gd name="connsiteY24" fmla="*/ 166 h 9997"/>
              <a:gd name="connsiteX25" fmla="*/ 5867 w 10000"/>
              <a:gd name="connsiteY25" fmla="*/ 720 h 9997"/>
              <a:gd name="connsiteX26" fmla="*/ 5625 w 10000"/>
              <a:gd name="connsiteY26" fmla="*/ 996 h 9997"/>
              <a:gd name="connsiteX27" fmla="*/ 5847 w 10000"/>
              <a:gd name="connsiteY27" fmla="*/ 1522 h 9997"/>
              <a:gd name="connsiteX28" fmla="*/ 6011 w 10000"/>
              <a:gd name="connsiteY28" fmla="*/ 1530 h 9997"/>
              <a:gd name="connsiteX29" fmla="*/ 9925 w 10000"/>
              <a:gd name="connsiteY29" fmla="*/ 1533 h 9997"/>
              <a:gd name="connsiteX30" fmla="*/ 10000 w 10000"/>
              <a:gd name="connsiteY30" fmla="*/ 1584 h 9997"/>
              <a:gd name="connsiteX31" fmla="*/ 10000 w 10000"/>
              <a:gd name="connsiteY31" fmla="*/ 4554 h 9997"/>
              <a:gd name="connsiteX32" fmla="*/ 9858 w 10000"/>
              <a:gd name="connsiteY32" fmla="*/ 4702 h 9997"/>
              <a:gd name="connsiteX33" fmla="*/ 9661 w 10000"/>
              <a:gd name="connsiteY33" fmla="*/ 4673 h 9997"/>
              <a:gd name="connsiteX34" fmla="*/ 9203 w 10000"/>
              <a:gd name="connsiteY34" fmla="*/ 4484 h 9997"/>
              <a:gd name="connsiteX35" fmla="*/ 8513 w 10000"/>
              <a:gd name="connsiteY35" fmla="*/ 4471 h 9997"/>
              <a:gd name="connsiteX36" fmla="*/ 7968 w 10000"/>
              <a:gd name="connsiteY36" fmla="*/ 4685 h 9997"/>
              <a:gd name="connsiteX37" fmla="*/ 7677 w 10000"/>
              <a:gd name="connsiteY37" fmla="*/ 5046 h 9997"/>
              <a:gd name="connsiteX38" fmla="*/ 7709 w 10000"/>
              <a:gd name="connsiteY38" fmla="*/ 5461 h 9997"/>
              <a:gd name="connsiteX39" fmla="*/ 8235 w 10000"/>
              <a:gd name="connsiteY39" fmla="*/ 5884 h 9997"/>
              <a:gd name="connsiteX40" fmla="*/ 8847 w 10000"/>
              <a:gd name="connsiteY40" fmla="*/ 5987 h 9997"/>
              <a:gd name="connsiteX41" fmla="*/ 9397 w 10000"/>
              <a:gd name="connsiteY41" fmla="*/ 5889 h 9997"/>
              <a:gd name="connsiteX42" fmla="*/ 9651 w 10000"/>
              <a:gd name="connsiteY42" fmla="*/ 5761 h 9997"/>
              <a:gd name="connsiteX43" fmla="*/ 9838 w 10000"/>
              <a:gd name="connsiteY43" fmla="*/ 5725 h 9997"/>
              <a:gd name="connsiteX44" fmla="*/ 9995 w 10000"/>
              <a:gd name="connsiteY44" fmla="*/ 5831 h 9997"/>
              <a:gd name="connsiteX45" fmla="*/ 10000 w 10000"/>
              <a:gd name="connsiteY45" fmla="*/ 5883 h 9997"/>
              <a:gd name="connsiteX46" fmla="*/ 10000 w 10000"/>
              <a:gd name="connsiteY46" fmla="*/ 8849 h 9997"/>
              <a:gd name="connsiteX47" fmla="*/ 9925 w 10000"/>
              <a:gd name="connsiteY47" fmla="*/ 8898 h 9997"/>
              <a:gd name="connsiteX48" fmla="*/ 6046 w 10000"/>
              <a:gd name="connsiteY48" fmla="*/ 8897 h 9997"/>
              <a:gd name="connsiteX49" fmla="*/ 5792 w 10000"/>
              <a:gd name="connsiteY49" fmla="*/ 8919 h 9997"/>
              <a:gd name="connsiteX50" fmla="*/ 5498 w 10000"/>
              <a:gd name="connsiteY50" fmla="*/ 9167 h 9997"/>
              <a:gd name="connsiteX51" fmla="*/ 5580 w 10000"/>
              <a:gd name="connsiteY51" fmla="*/ 9403 h 9997"/>
              <a:gd name="connsiteX52" fmla="*/ 5695 w 10000"/>
              <a:gd name="connsiteY52" fmla="*/ 9488 h 9997"/>
              <a:gd name="connsiteX53" fmla="*/ 5869 w 10000"/>
              <a:gd name="connsiteY53" fmla="*/ 9997 h 9997"/>
              <a:gd name="connsiteX54" fmla="*/ 4370 w 10000"/>
              <a:gd name="connsiteY54" fmla="*/ 9438 h 9997"/>
              <a:gd name="connsiteX55" fmla="*/ 4420 w 10000"/>
              <a:gd name="connsiteY55" fmla="*/ 9029 h 9997"/>
              <a:gd name="connsiteX56" fmla="*/ 4071 w 10000"/>
              <a:gd name="connsiteY56" fmla="*/ 8901 h 9997"/>
              <a:gd name="connsiteX57" fmla="*/ 1267 w 10000"/>
              <a:gd name="connsiteY57" fmla="*/ 8900 h 9997"/>
              <a:gd name="connsiteX58" fmla="*/ 1228 w 10000"/>
              <a:gd name="connsiteY58" fmla="*/ 8900 h 9997"/>
              <a:gd name="connsiteX59" fmla="*/ 1228 w 10000"/>
              <a:gd name="connsiteY59" fmla="*/ 8900 h 9997"/>
              <a:gd name="connsiteX0" fmla="*/ 1228 w 10000"/>
              <a:gd name="connsiteY0" fmla="*/ 8903 h 10000"/>
              <a:gd name="connsiteX1" fmla="*/ 67 w 10000"/>
              <a:gd name="connsiteY1" fmla="*/ 8903 h 10000"/>
              <a:gd name="connsiteX2" fmla="*/ 0 w 10000"/>
              <a:gd name="connsiteY2" fmla="*/ 8855 h 10000"/>
              <a:gd name="connsiteX3" fmla="*/ 0 w 10000"/>
              <a:gd name="connsiteY3" fmla="*/ 5865 h 10000"/>
              <a:gd name="connsiteX4" fmla="*/ 132 w 10000"/>
              <a:gd name="connsiteY4" fmla="*/ 5731 h 10000"/>
              <a:gd name="connsiteX5" fmla="*/ 359 w 10000"/>
              <a:gd name="connsiteY5" fmla="*/ 5768 h 10000"/>
              <a:gd name="connsiteX6" fmla="*/ 1218 w 10000"/>
              <a:gd name="connsiteY6" fmla="*/ 5987 h 10000"/>
              <a:gd name="connsiteX7" fmla="*/ 1753 w 10000"/>
              <a:gd name="connsiteY7" fmla="*/ 5891 h 10000"/>
              <a:gd name="connsiteX8" fmla="*/ 2144 w 10000"/>
              <a:gd name="connsiteY8" fmla="*/ 5660 h 10000"/>
              <a:gd name="connsiteX9" fmla="*/ 2353 w 10000"/>
              <a:gd name="connsiteY9" fmla="*/ 5188 h 10000"/>
              <a:gd name="connsiteX10" fmla="*/ 2024 w 10000"/>
              <a:gd name="connsiteY10" fmla="*/ 4680 h 10000"/>
              <a:gd name="connsiteX11" fmla="*/ 1006 w 10000"/>
              <a:gd name="connsiteY11" fmla="*/ 4453 h 10000"/>
              <a:gd name="connsiteX12" fmla="*/ 356 w 10000"/>
              <a:gd name="connsiteY12" fmla="*/ 4668 h 10000"/>
              <a:gd name="connsiteX13" fmla="*/ 144 w 10000"/>
              <a:gd name="connsiteY13" fmla="*/ 4706 h 10000"/>
              <a:gd name="connsiteX14" fmla="*/ 0 w 10000"/>
              <a:gd name="connsiteY14" fmla="*/ 4574 h 10000"/>
              <a:gd name="connsiteX15" fmla="*/ 0 w 10000"/>
              <a:gd name="connsiteY15" fmla="*/ 3667 h 10000"/>
              <a:gd name="connsiteX16" fmla="*/ 0 w 10000"/>
              <a:gd name="connsiteY16" fmla="*/ 1578 h 10000"/>
              <a:gd name="connsiteX17" fmla="*/ 72 w 10000"/>
              <a:gd name="connsiteY17" fmla="*/ 1530 h 10000"/>
              <a:gd name="connsiteX18" fmla="*/ 3992 w 10000"/>
              <a:gd name="connsiteY18" fmla="*/ 1530 h 10000"/>
              <a:gd name="connsiteX19" fmla="*/ 4238 w 10000"/>
              <a:gd name="connsiteY19" fmla="*/ 1502 h 10000"/>
              <a:gd name="connsiteX20" fmla="*/ 4487 w 10000"/>
              <a:gd name="connsiteY20" fmla="*/ 1124 h 10000"/>
              <a:gd name="connsiteX21" fmla="*/ 4358 w 10000"/>
              <a:gd name="connsiteY21" fmla="*/ 981 h 10000"/>
              <a:gd name="connsiteX22" fmla="*/ 4151 w 10000"/>
              <a:gd name="connsiteY22" fmla="*/ 398 h 10000"/>
              <a:gd name="connsiteX23" fmla="*/ 4811 w 10000"/>
              <a:gd name="connsiteY23" fmla="*/ 19 h 10000"/>
              <a:gd name="connsiteX24" fmla="*/ 5642 w 10000"/>
              <a:gd name="connsiteY24" fmla="*/ 166 h 10000"/>
              <a:gd name="connsiteX25" fmla="*/ 5867 w 10000"/>
              <a:gd name="connsiteY25" fmla="*/ 720 h 10000"/>
              <a:gd name="connsiteX26" fmla="*/ 5625 w 10000"/>
              <a:gd name="connsiteY26" fmla="*/ 996 h 10000"/>
              <a:gd name="connsiteX27" fmla="*/ 5847 w 10000"/>
              <a:gd name="connsiteY27" fmla="*/ 1522 h 10000"/>
              <a:gd name="connsiteX28" fmla="*/ 6011 w 10000"/>
              <a:gd name="connsiteY28" fmla="*/ 1530 h 10000"/>
              <a:gd name="connsiteX29" fmla="*/ 9925 w 10000"/>
              <a:gd name="connsiteY29" fmla="*/ 1533 h 10000"/>
              <a:gd name="connsiteX30" fmla="*/ 10000 w 10000"/>
              <a:gd name="connsiteY30" fmla="*/ 1584 h 10000"/>
              <a:gd name="connsiteX31" fmla="*/ 10000 w 10000"/>
              <a:gd name="connsiteY31" fmla="*/ 4555 h 10000"/>
              <a:gd name="connsiteX32" fmla="*/ 9858 w 10000"/>
              <a:gd name="connsiteY32" fmla="*/ 4703 h 10000"/>
              <a:gd name="connsiteX33" fmla="*/ 9661 w 10000"/>
              <a:gd name="connsiteY33" fmla="*/ 4674 h 10000"/>
              <a:gd name="connsiteX34" fmla="*/ 9203 w 10000"/>
              <a:gd name="connsiteY34" fmla="*/ 4485 h 10000"/>
              <a:gd name="connsiteX35" fmla="*/ 8513 w 10000"/>
              <a:gd name="connsiteY35" fmla="*/ 4472 h 10000"/>
              <a:gd name="connsiteX36" fmla="*/ 7968 w 10000"/>
              <a:gd name="connsiteY36" fmla="*/ 4686 h 10000"/>
              <a:gd name="connsiteX37" fmla="*/ 7677 w 10000"/>
              <a:gd name="connsiteY37" fmla="*/ 5048 h 10000"/>
              <a:gd name="connsiteX38" fmla="*/ 7709 w 10000"/>
              <a:gd name="connsiteY38" fmla="*/ 5463 h 10000"/>
              <a:gd name="connsiteX39" fmla="*/ 8235 w 10000"/>
              <a:gd name="connsiteY39" fmla="*/ 5886 h 10000"/>
              <a:gd name="connsiteX40" fmla="*/ 8847 w 10000"/>
              <a:gd name="connsiteY40" fmla="*/ 5989 h 10000"/>
              <a:gd name="connsiteX41" fmla="*/ 9397 w 10000"/>
              <a:gd name="connsiteY41" fmla="*/ 5891 h 10000"/>
              <a:gd name="connsiteX42" fmla="*/ 9651 w 10000"/>
              <a:gd name="connsiteY42" fmla="*/ 5763 h 10000"/>
              <a:gd name="connsiteX43" fmla="*/ 9838 w 10000"/>
              <a:gd name="connsiteY43" fmla="*/ 5727 h 10000"/>
              <a:gd name="connsiteX44" fmla="*/ 9995 w 10000"/>
              <a:gd name="connsiteY44" fmla="*/ 5833 h 10000"/>
              <a:gd name="connsiteX45" fmla="*/ 10000 w 10000"/>
              <a:gd name="connsiteY45" fmla="*/ 5885 h 10000"/>
              <a:gd name="connsiteX46" fmla="*/ 10000 w 10000"/>
              <a:gd name="connsiteY46" fmla="*/ 8852 h 10000"/>
              <a:gd name="connsiteX47" fmla="*/ 9925 w 10000"/>
              <a:gd name="connsiteY47" fmla="*/ 8901 h 10000"/>
              <a:gd name="connsiteX48" fmla="*/ 6046 w 10000"/>
              <a:gd name="connsiteY48" fmla="*/ 8900 h 10000"/>
              <a:gd name="connsiteX49" fmla="*/ 5792 w 10000"/>
              <a:gd name="connsiteY49" fmla="*/ 8922 h 10000"/>
              <a:gd name="connsiteX50" fmla="*/ 5498 w 10000"/>
              <a:gd name="connsiteY50" fmla="*/ 9170 h 10000"/>
              <a:gd name="connsiteX51" fmla="*/ 5580 w 10000"/>
              <a:gd name="connsiteY51" fmla="*/ 9406 h 10000"/>
              <a:gd name="connsiteX52" fmla="*/ 5695 w 10000"/>
              <a:gd name="connsiteY52" fmla="*/ 9491 h 10000"/>
              <a:gd name="connsiteX53" fmla="*/ 5869 w 10000"/>
              <a:gd name="connsiteY53" fmla="*/ 10000 h 10000"/>
              <a:gd name="connsiteX54" fmla="*/ 4420 w 10000"/>
              <a:gd name="connsiteY54" fmla="*/ 9032 h 10000"/>
              <a:gd name="connsiteX55" fmla="*/ 4071 w 10000"/>
              <a:gd name="connsiteY55" fmla="*/ 8904 h 10000"/>
              <a:gd name="connsiteX56" fmla="*/ 1267 w 10000"/>
              <a:gd name="connsiteY56" fmla="*/ 8903 h 10000"/>
              <a:gd name="connsiteX57" fmla="*/ 1228 w 10000"/>
              <a:gd name="connsiteY57" fmla="*/ 8903 h 10000"/>
              <a:gd name="connsiteX58" fmla="*/ 1228 w 10000"/>
              <a:gd name="connsiteY58" fmla="*/ 8903 h 10000"/>
              <a:gd name="connsiteX0" fmla="*/ 1228 w 10000"/>
              <a:gd name="connsiteY0" fmla="*/ 8903 h 9509"/>
              <a:gd name="connsiteX1" fmla="*/ 67 w 10000"/>
              <a:gd name="connsiteY1" fmla="*/ 8903 h 9509"/>
              <a:gd name="connsiteX2" fmla="*/ 0 w 10000"/>
              <a:gd name="connsiteY2" fmla="*/ 8855 h 9509"/>
              <a:gd name="connsiteX3" fmla="*/ 0 w 10000"/>
              <a:gd name="connsiteY3" fmla="*/ 5865 h 9509"/>
              <a:gd name="connsiteX4" fmla="*/ 132 w 10000"/>
              <a:gd name="connsiteY4" fmla="*/ 5731 h 9509"/>
              <a:gd name="connsiteX5" fmla="*/ 359 w 10000"/>
              <a:gd name="connsiteY5" fmla="*/ 5768 h 9509"/>
              <a:gd name="connsiteX6" fmla="*/ 1218 w 10000"/>
              <a:gd name="connsiteY6" fmla="*/ 5987 h 9509"/>
              <a:gd name="connsiteX7" fmla="*/ 1753 w 10000"/>
              <a:gd name="connsiteY7" fmla="*/ 5891 h 9509"/>
              <a:gd name="connsiteX8" fmla="*/ 2144 w 10000"/>
              <a:gd name="connsiteY8" fmla="*/ 5660 h 9509"/>
              <a:gd name="connsiteX9" fmla="*/ 2353 w 10000"/>
              <a:gd name="connsiteY9" fmla="*/ 5188 h 9509"/>
              <a:gd name="connsiteX10" fmla="*/ 2024 w 10000"/>
              <a:gd name="connsiteY10" fmla="*/ 4680 h 9509"/>
              <a:gd name="connsiteX11" fmla="*/ 1006 w 10000"/>
              <a:gd name="connsiteY11" fmla="*/ 4453 h 9509"/>
              <a:gd name="connsiteX12" fmla="*/ 356 w 10000"/>
              <a:gd name="connsiteY12" fmla="*/ 4668 h 9509"/>
              <a:gd name="connsiteX13" fmla="*/ 144 w 10000"/>
              <a:gd name="connsiteY13" fmla="*/ 4706 h 9509"/>
              <a:gd name="connsiteX14" fmla="*/ 0 w 10000"/>
              <a:gd name="connsiteY14" fmla="*/ 4574 h 9509"/>
              <a:gd name="connsiteX15" fmla="*/ 0 w 10000"/>
              <a:gd name="connsiteY15" fmla="*/ 3667 h 9509"/>
              <a:gd name="connsiteX16" fmla="*/ 0 w 10000"/>
              <a:gd name="connsiteY16" fmla="*/ 1578 h 9509"/>
              <a:gd name="connsiteX17" fmla="*/ 72 w 10000"/>
              <a:gd name="connsiteY17" fmla="*/ 1530 h 9509"/>
              <a:gd name="connsiteX18" fmla="*/ 3992 w 10000"/>
              <a:gd name="connsiteY18" fmla="*/ 1530 h 9509"/>
              <a:gd name="connsiteX19" fmla="*/ 4238 w 10000"/>
              <a:gd name="connsiteY19" fmla="*/ 1502 h 9509"/>
              <a:gd name="connsiteX20" fmla="*/ 4487 w 10000"/>
              <a:gd name="connsiteY20" fmla="*/ 1124 h 9509"/>
              <a:gd name="connsiteX21" fmla="*/ 4358 w 10000"/>
              <a:gd name="connsiteY21" fmla="*/ 981 h 9509"/>
              <a:gd name="connsiteX22" fmla="*/ 4151 w 10000"/>
              <a:gd name="connsiteY22" fmla="*/ 398 h 9509"/>
              <a:gd name="connsiteX23" fmla="*/ 4811 w 10000"/>
              <a:gd name="connsiteY23" fmla="*/ 19 h 9509"/>
              <a:gd name="connsiteX24" fmla="*/ 5642 w 10000"/>
              <a:gd name="connsiteY24" fmla="*/ 166 h 9509"/>
              <a:gd name="connsiteX25" fmla="*/ 5867 w 10000"/>
              <a:gd name="connsiteY25" fmla="*/ 720 h 9509"/>
              <a:gd name="connsiteX26" fmla="*/ 5625 w 10000"/>
              <a:gd name="connsiteY26" fmla="*/ 996 h 9509"/>
              <a:gd name="connsiteX27" fmla="*/ 5847 w 10000"/>
              <a:gd name="connsiteY27" fmla="*/ 1522 h 9509"/>
              <a:gd name="connsiteX28" fmla="*/ 6011 w 10000"/>
              <a:gd name="connsiteY28" fmla="*/ 1530 h 9509"/>
              <a:gd name="connsiteX29" fmla="*/ 9925 w 10000"/>
              <a:gd name="connsiteY29" fmla="*/ 1533 h 9509"/>
              <a:gd name="connsiteX30" fmla="*/ 10000 w 10000"/>
              <a:gd name="connsiteY30" fmla="*/ 1584 h 9509"/>
              <a:gd name="connsiteX31" fmla="*/ 10000 w 10000"/>
              <a:gd name="connsiteY31" fmla="*/ 4555 h 9509"/>
              <a:gd name="connsiteX32" fmla="*/ 9858 w 10000"/>
              <a:gd name="connsiteY32" fmla="*/ 4703 h 9509"/>
              <a:gd name="connsiteX33" fmla="*/ 9661 w 10000"/>
              <a:gd name="connsiteY33" fmla="*/ 4674 h 9509"/>
              <a:gd name="connsiteX34" fmla="*/ 9203 w 10000"/>
              <a:gd name="connsiteY34" fmla="*/ 4485 h 9509"/>
              <a:gd name="connsiteX35" fmla="*/ 8513 w 10000"/>
              <a:gd name="connsiteY35" fmla="*/ 4472 h 9509"/>
              <a:gd name="connsiteX36" fmla="*/ 7968 w 10000"/>
              <a:gd name="connsiteY36" fmla="*/ 4686 h 9509"/>
              <a:gd name="connsiteX37" fmla="*/ 7677 w 10000"/>
              <a:gd name="connsiteY37" fmla="*/ 5048 h 9509"/>
              <a:gd name="connsiteX38" fmla="*/ 7709 w 10000"/>
              <a:gd name="connsiteY38" fmla="*/ 5463 h 9509"/>
              <a:gd name="connsiteX39" fmla="*/ 8235 w 10000"/>
              <a:gd name="connsiteY39" fmla="*/ 5886 h 9509"/>
              <a:gd name="connsiteX40" fmla="*/ 8847 w 10000"/>
              <a:gd name="connsiteY40" fmla="*/ 5989 h 9509"/>
              <a:gd name="connsiteX41" fmla="*/ 9397 w 10000"/>
              <a:gd name="connsiteY41" fmla="*/ 5891 h 9509"/>
              <a:gd name="connsiteX42" fmla="*/ 9651 w 10000"/>
              <a:gd name="connsiteY42" fmla="*/ 5763 h 9509"/>
              <a:gd name="connsiteX43" fmla="*/ 9838 w 10000"/>
              <a:gd name="connsiteY43" fmla="*/ 5727 h 9509"/>
              <a:gd name="connsiteX44" fmla="*/ 9995 w 10000"/>
              <a:gd name="connsiteY44" fmla="*/ 5833 h 9509"/>
              <a:gd name="connsiteX45" fmla="*/ 10000 w 10000"/>
              <a:gd name="connsiteY45" fmla="*/ 5885 h 9509"/>
              <a:gd name="connsiteX46" fmla="*/ 10000 w 10000"/>
              <a:gd name="connsiteY46" fmla="*/ 8852 h 9509"/>
              <a:gd name="connsiteX47" fmla="*/ 9925 w 10000"/>
              <a:gd name="connsiteY47" fmla="*/ 8901 h 9509"/>
              <a:gd name="connsiteX48" fmla="*/ 6046 w 10000"/>
              <a:gd name="connsiteY48" fmla="*/ 8900 h 9509"/>
              <a:gd name="connsiteX49" fmla="*/ 5792 w 10000"/>
              <a:gd name="connsiteY49" fmla="*/ 8922 h 9509"/>
              <a:gd name="connsiteX50" fmla="*/ 5498 w 10000"/>
              <a:gd name="connsiteY50" fmla="*/ 9170 h 9509"/>
              <a:gd name="connsiteX51" fmla="*/ 5580 w 10000"/>
              <a:gd name="connsiteY51" fmla="*/ 9406 h 9509"/>
              <a:gd name="connsiteX52" fmla="*/ 5695 w 10000"/>
              <a:gd name="connsiteY52" fmla="*/ 9491 h 9509"/>
              <a:gd name="connsiteX53" fmla="*/ 4420 w 10000"/>
              <a:gd name="connsiteY53" fmla="*/ 9032 h 9509"/>
              <a:gd name="connsiteX54" fmla="*/ 4071 w 10000"/>
              <a:gd name="connsiteY54" fmla="*/ 8904 h 9509"/>
              <a:gd name="connsiteX55" fmla="*/ 1267 w 10000"/>
              <a:gd name="connsiteY55" fmla="*/ 8903 h 9509"/>
              <a:gd name="connsiteX56" fmla="*/ 1228 w 10000"/>
              <a:gd name="connsiteY56" fmla="*/ 8903 h 9509"/>
              <a:gd name="connsiteX57" fmla="*/ 1228 w 10000"/>
              <a:gd name="connsiteY57" fmla="*/ 8903 h 9509"/>
              <a:gd name="connsiteX0" fmla="*/ 1228 w 10000"/>
              <a:gd name="connsiteY0" fmla="*/ 9363 h 9892"/>
              <a:gd name="connsiteX1" fmla="*/ 67 w 10000"/>
              <a:gd name="connsiteY1" fmla="*/ 9363 h 9892"/>
              <a:gd name="connsiteX2" fmla="*/ 0 w 10000"/>
              <a:gd name="connsiteY2" fmla="*/ 9312 h 9892"/>
              <a:gd name="connsiteX3" fmla="*/ 0 w 10000"/>
              <a:gd name="connsiteY3" fmla="*/ 6168 h 9892"/>
              <a:gd name="connsiteX4" fmla="*/ 132 w 10000"/>
              <a:gd name="connsiteY4" fmla="*/ 6027 h 9892"/>
              <a:gd name="connsiteX5" fmla="*/ 359 w 10000"/>
              <a:gd name="connsiteY5" fmla="*/ 6066 h 9892"/>
              <a:gd name="connsiteX6" fmla="*/ 1218 w 10000"/>
              <a:gd name="connsiteY6" fmla="*/ 6296 h 9892"/>
              <a:gd name="connsiteX7" fmla="*/ 1753 w 10000"/>
              <a:gd name="connsiteY7" fmla="*/ 6195 h 9892"/>
              <a:gd name="connsiteX8" fmla="*/ 2144 w 10000"/>
              <a:gd name="connsiteY8" fmla="*/ 5952 h 9892"/>
              <a:gd name="connsiteX9" fmla="*/ 2353 w 10000"/>
              <a:gd name="connsiteY9" fmla="*/ 5456 h 9892"/>
              <a:gd name="connsiteX10" fmla="*/ 2024 w 10000"/>
              <a:gd name="connsiteY10" fmla="*/ 4922 h 9892"/>
              <a:gd name="connsiteX11" fmla="*/ 1006 w 10000"/>
              <a:gd name="connsiteY11" fmla="*/ 4683 h 9892"/>
              <a:gd name="connsiteX12" fmla="*/ 356 w 10000"/>
              <a:gd name="connsiteY12" fmla="*/ 4909 h 9892"/>
              <a:gd name="connsiteX13" fmla="*/ 144 w 10000"/>
              <a:gd name="connsiteY13" fmla="*/ 4949 h 9892"/>
              <a:gd name="connsiteX14" fmla="*/ 0 w 10000"/>
              <a:gd name="connsiteY14" fmla="*/ 4810 h 9892"/>
              <a:gd name="connsiteX15" fmla="*/ 0 w 10000"/>
              <a:gd name="connsiteY15" fmla="*/ 3856 h 9892"/>
              <a:gd name="connsiteX16" fmla="*/ 0 w 10000"/>
              <a:gd name="connsiteY16" fmla="*/ 1659 h 9892"/>
              <a:gd name="connsiteX17" fmla="*/ 72 w 10000"/>
              <a:gd name="connsiteY17" fmla="*/ 1609 h 9892"/>
              <a:gd name="connsiteX18" fmla="*/ 3992 w 10000"/>
              <a:gd name="connsiteY18" fmla="*/ 1609 h 9892"/>
              <a:gd name="connsiteX19" fmla="*/ 4238 w 10000"/>
              <a:gd name="connsiteY19" fmla="*/ 1580 h 9892"/>
              <a:gd name="connsiteX20" fmla="*/ 4487 w 10000"/>
              <a:gd name="connsiteY20" fmla="*/ 1182 h 9892"/>
              <a:gd name="connsiteX21" fmla="*/ 4358 w 10000"/>
              <a:gd name="connsiteY21" fmla="*/ 1032 h 9892"/>
              <a:gd name="connsiteX22" fmla="*/ 4151 w 10000"/>
              <a:gd name="connsiteY22" fmla="*/ 419 h 9892"/>
              <a:gd name="connsiteX23" fmla="*/ 4811 w 10000"/>
              <a:gd name="connsiteY23" fmla="*/ 20 h 9892"/>
              <a:gd name="connsiteX24" fmla="*/ 5642 w 10000"/>
              <a:gd name="connsiteY24" fmla="*/ 175 h 9892"/>
              <a:gd name="connsiteX25" fmla="*/ 5867 w 10000"/>
              <a:gd name="connsiteY25" fmla="*/ 757 h 9892"/>
              <a:gd name="connsiteX26" fmla="*/ 5625 w 10000"/>
              <a:gd name="connsiteY26" fmla="*/ 1047 h 9892"/>
              <a:gd name="connsiteX27" fmla="*/ 5847 w 10000"/>
              <a:gd name="connsiteY27" fmla="*/ 1601 h 9892"/>
              <a:gd name="connsiteX28" fmla="*/ 6011 w 10000"/>
              <a:gd name="connsiteY28" fmla="*/ 1609 h 9892"/>
              <a:gd name="connsiteX29" fmla="*/ 9925 w 10000"/>
              <a:gd name="connsiteY29" fmla="*/ 1612 h 9892"/>
              <a:gd name="connsiteX30" fmla="*/ 10000 w 10000"/>
              <a:gd name="connsiteY30" fmla="*/ 1666 h 9892"/>
              <a:gd name="connsiteX31" fmla="*/ 10000 w 10000"/>
              <a:gd name="connsiteY31" fmla="*/ 4790 h 9892"/>
              <a:gd name="connsiteX32" fmla="*/ 9858 w 10000"/>
              <a:gd name="connsiteY32" fmla="*/ 4946 h 9892"/>
              <a:gd name="connsiteX33" fmla="*/ 9661 w 10000"/>
              <a:gd name="connsiteY33" fmla="*/ 4915 h 9892"/>
              <a:gd name="connsiteX34" fmla="*/ 9203 w 10000"/>
              <a:gd name="connsiteY34" fmla="*/ 4717 h 9892"/>
              <a:gd name="connsiteX35" fmla="*/ 8513 w 10000"/>
              <a:gd name="connsiteY35" fmla="*/ 4703 h 9892"/>
              <a:gd name="connsiteX36" fmla="*/ 7968 w 10000"/>
              <a:gd name="connsiteY36" fmla="*/ 4928 h 9892"/>
              <a:gd name="connsiteX37" fmla="*/ 7677 w 10000"/>
              <a:gd name="connsiteY37" fmla="*/ 5309 h 9892"/>
              <a:gd name="connsiteX38" fmla="*/ 7709 w 10000"/>
              <a:gd name="connsiteY38" fmla="*/ 5745 h 9892"/>
              <a:gd name="connsiteX39" fmla="*/ 8235 w 10000"/>
              <a:gd name="connsiteY39" fmla="*/ 6190 h 9892"/>
              <a:gd name="connsiteX40" fmla="*/ 8847 w 10000"/>
              <a:gd name="connsiteY40" fmla="*/ 6298 h 9892"/>
              <a:gd name="connsiteX41" fmla="*/ 9397 w 10000"/>
              <a:gd name="connsiteY41" fmla="*/ 6195 h 9892"/>
              <a:gd name="connsiteX42" fmla="*/ 9651 w 10000"/>
              <a:gd name="connsiteY42" fmla="*/ 6061 h 9892"/>
              <a:gd name="connsiteX43" fmla="*/ 9838 w 10000"/>
              <a:gd name="connsiteY43" fmla="*/ 6023 h 9892"/>
              <a:gd name="connsiteX44" fmla="*/ 9995 w 10000"/>
              <a:gd name="connsiteY44" fmla="*/ 6134 h 9892"/>
              <a:gd name="connsiteX45" fmla="*/ 10000 w 10000"/>
              <a:gd name="connsiteY45" fmla="*/ 6189 h 9892"/>
              <a:gd name="connsiteX46" fmla="*/ 10000 w 10000"/>
              <a:gd name="connsiteY46" fmla="*/ 9309 h 9892"/>
              <a:gd name="connsiteX47" fmla="*/ 9925 w 10000"/>
              <a:gd name="connsiteY47" fmla="*/ 9361 h 9892"/>
              <a:gd name="connsiteX48" fmla="*/ 6046 w 10000"/>
              <a:gd name="connsiteY48" fmla="*/ 9360 h 9892"/>
              <a:gd name="connsiteX49" fmla="*/ 5792 w 10000"/>
              <a:gd name="connsiteY49" fmla="*/ 9383 h 9892"/>
              <a:gd name="connsiteX50" fmla="*/ 5498 w 10000"/>
              <a:gd name="connsiteY50" fmla="*/ 9643 h 9892"/>
              <a:gd name="connsiteX51" fmla="*/ 5580 w 10000"/>
              <a:gd name="connsiteY51" fmla="*/ 9892 h 9892"/>
              <a:gd name="connsiteX52" fmla="*/ 4420 w 10000"/>
              <a:gd name="connsiteY52" fmla="*/ 9498 h 9892"/>
              <a:gd name="connsiteX53" fmla="*/ 4071 w 10000"/>
              <a:gd name="connsiteY53" fmla="*/ 9364 h 9892"/>
              <a:gd name="connsiteX54" fmla="*/ 1267 w 10000"/>
              <a:gd name="connsiteY54" fmla="*/ 9363 h 9892"/>
              <a:gd name="connsiteX55" fmla="*/ 1228 w 10000"/>
              <a:gd name="connsiteY55" fmla="*/ 9363 h 9892"/>
              <a:gd name="connsiteX56" fmla="*/ 1228 w 10000"/>
              <a:gd name="connsiteY56" fmla="*/ 9363 h 9892"/>
              <a:gd name="connsiteX0" fmla="*/ 1228 w 10000"/>
              <a:gd name="connsiteY0" fmla="*/ 9465 h 9750"/>
              <a:gd name="connsiteX1" fmla="*/ 67 w 10000"/>
              <a:gd name="connsiteY1" fmla="*/ 9465 h 9750"/>
              <a:gd name="connsiteX2" fmla="*/ 0 w 10000"/>
              <a:gd name="connsiteY2" fmla="*/ 9414 h 9750"/>
              <a:gd name="connsiteX3" fmla="*/ 0 w 10000"/>
              <a:gd name="connsiteY3" fmla="*/ 6235 h 9750"/>
              <a:gd name="connsiteX4" fmla="*/ 132 w 10000"/>
              <a:gd name="connsiteY4" fmla="*/ 6093 h 9750"/>
              <a:gd name="connsiteX5" fmla="*/ 359 w 10000"/>
              <a:gd name="connsiteY5" fmla="*/ 6132 h 9750"/>
              <a:gd name="connsiteX6" fmla="*/ 1218 w 10000"/>
              <a:gd name="connsiteY6" fmla="*/ 6365 h 9750"/>
              <a:gd name="connsiteX7" fmla="*/ 1753 w 10000"/>
              <a:gd name="connsiteY7" fmla="*/ 6263 h 9750"/>
              <a:gd name="connsiteX8" fmla="*/ 2144 w 10000"/>
              <a:gd name="connsiteY8" fmla="*/ 6017 h 9750"/>
              <a:gd name="connsiteX9" fmla="*/ 2353 w 10000"/>
              <a:gd name="connsiteY9" fmla="*/ 5516 h 9750"/>
              <a:gd name="connsiteX10" fmla="*/ 2024 w 10000"/>
              <a:gd name="connsiteY10" fmla="*/ 4976 h 9750"/>
              <a:gd name="connsiteX11" fmla="*/ 1006 w 10000"/>
              <a:gd name="connsiteY11" fmla="*/ 4734 h 9750"/>
              <a:gd name="connsiteX12" fmla="*/ 356 w 10000"/>
              <a:gd name="connsiteY12" fmla="*/ 4963 h 9750"/>
              <a:gd name="connsiteX13" fmla="*/ 144 w 10000"/>
              <a:gd name="connsiteY13" fmla="*/ 5003 h 9750"/>
              <a:gd name="connsiteX14" fmla="*/ 0 w 10000"/>
              <a:gd name="connsiteY14" fmla="*/ 4863 h 9750"/>
              <a:gd name="connsiteX15" fmla="*/ 0 w 10000"/>
              <a:gd name="connsiteY15" fmla="*/ 3898 h 9750"/>
              <a:gd name="connsiteX16" fmla="*/ 0 w 10000"/>
              <a:gd name="connsiteY16" fmla="*/ 1677 h 9750"/>
              <a:gd name="connsiteX17" fmla="*/ 72 w 10000"/>
              <a:gd name="connsiteY17" fmla="*/ 1627 h 9750"/>
              <a:gd name="connsiteX18" fmla="*/ 3992 w 10000"/>
              <a:gd name="connsiteY18" fmla="*/ 1627 h 9750"/>
              <a:gd name="connsiteX19" fmla="*/ 4238 w 10000"/>
              <a:gd name="connsiteY19" fmla="*/ 1597 h 9750"/>
              <a:gd name="connsiteX20" fmla="*/ 4487 w 10000"/>
              <a:gd name="connsiteY20" fmla="*/ 1195 h 9750"/>
              <a:gd name="connsiteX21" fmla="*/ 4358 w 10000"/>
              <a:gd name="connsiteY21" fmla="*/ 1043 h 9750"/>
              <a:gd name="connsiteX22" fmla="*/ 4151 w 10000"/>
              <a:gd name="connsiteY22" fmla="*/ 424 h 9750"/>
              <a:gd name="connsiteX23" fmla="*/ 4811 w 10000"/>
              <a:gd name="connsiteY23" fmla="*/ 20 h 9750"/>
              <a:gd name="connsiteX24" fmla="*/ 5642 w 10000"/>
              <a:gd name="connsiteY24" fmla="*/ 177 h 9750"/>
              <a:gd name="connsiteX25" fmla="*/ 5867 w 10000"/>
              <a:gd name="connsiteY25" fmla="*/ 765 h 9750"/>
              <a:gd name="connsiteX26" fmla="*/ 5625 w 10000"/>
              <a:gd name="connsiteY26" fmla="*/ 1058 h 9750"/>
              <a:gd name="connsiteX27" fmla="*/ 5847 w 10000"/>
              <a:gd name="connsiteY27" fmla="*/ 1618 h 9750"/>
              <a:gd name="connsiteX28" fmla="*/ 6011 w 10000"/>
              <a:gd name="connsiteY28" fmla="*/ 1627 h 9750"/>
              <a:gd name="connsiteX29" fmla="*/ 9925 w 10000"/>
              <a:gd name="connsiteY29" fmla="*/ 1630 h 9750"/>
              <a:gd name="connsiteX30" fmla="*/ 10000 w 10000"/>
              <a:gd name="connsiteY30" fmla="*/ 1684 h 9750"/>
              <a:gd name="connsiteX31" fmla="*/ 10000 w 10000"/>
              <a:gd name="connsiteY31" fmla="*/ 4842 h 9750"/>
              <a:gd name="connsiteX32" fmla="*/ 9858 w 10000"/>
              <a:gd name="connsiteY32" fmla="*/ 5000 h 9750"/>
              <a:gd name="connsiteX33" fmla="*/ 9661 w 10000"/>
              <a:gd name="connsiteY33" fmla="*/ 4969 h 9750"/>
              <a:gd name="connsiteX34" fmla="*/ 9203 w 10000"/>
              <a:gd name="connsiteY34" fmla="*/ 4768 h 9750"/>
              <a:gd name="connsiteX35" fmla="*/ 8513 w 10000"/>
              <a:gd name="connsiteY35" fmla="*/ 4754 h 9750"/>
              <a:gd name="connsiteX36" fmla="*/ 7968 w 10000"/>
              <a:gd name="connsiteY36" fmla="*/ 4982 h 9750"/>
              <a:gd name="connsiteX37" fmla="*/ 7677 w 10000"/>
              <a:gd name="connsiteY37" fmla="*/ 5367 h 9750"/>
              <a:gd name="connsiteX38" fmla="*/ 7709 w 10000"/>
              <a:gd name="connsiteY38" fmla="*/ 5808 h 9750"/>
              <a:gd name="connsiteX39" fmla="*/ 8235 w 10000"/>
              <a:gd name="connsiteY39" fmla="*/ 6258 h 9750"/>
              <a:gd name="connsiteX40" fmla="*/ 8847 w 10000"/>
              <a:gd name="connsiteY40" fmla="*/ 6367 h 9750"/>
              <a:gd name="connsiteX41" fmla="*/ 9397 w 10000"/>
              <a:gd name="connsiteY41" fmla="*/ 6263 h 9750"/>
              <a:gd name="connsiteX42" fmla="*/ 9651 w 10000"/>
              <a:gd name="connsiteY42" fmla="*/ 6127 h 9750"/>
              <a:gd name="connsiteX43" fmla="*/ 9838 w 10000"/>
              <a:gd name="connsiteY43" fmla="*/ 6089 h 9750"/>
              <a:gd name="connsiteX44" fmla="*/ 9995 w 10000"/>
              <a:gd name="connsiteY44" fmla="*/ 6201 h 9750"/>
              <a:gd name="connsiteX45" fmla="*/ 10000 w 10000"/>
              <a:gd name="connsiteY45" fmla="*/ 6257 h 9750"/>
              <a:gd name="connsiteX46" fmla="*/ 10000 w 10000"/>
              <a:gd name="connsiteY46" fmla="*/ 9411 h 9750"/>
              <a:gd name="connsiteX47" fmla="*/ 9925 w 10000"/>
              <a:gd name="connsiteY47" fmla="*/ 9463 h 9750"/>
              <a:gd name="connsiteX48" fmla="*/ 6046 w 10000"/>
              <a:gd name="connsiteY48" fmla="*/ 9462 h 9750"/>
              <a:gd name="connsiteX49" fmla="*/ 5792 w 10000"/>
              <a:gd name="connsiteY49" fmla="*/ 9485 h 9750"/>
              <a:gd name="connsiteX50" fmla="*/ 5498 w 10000"/>
              <a:gd name="connsiteY50" fmla="*/ 9748 h 9750"/>
              <a:gd name="connsiteX51" fmla="*/ 4420 w 10000"/>
              <a:gd name="connsiteY51" fmla="*/ 9602 h 9750"/>
              <a:gd name="connsiteX52" fmla="*/ 4071 w 10000"/>
              <a:gd name="connsiteY52" fmla="*/ 9466 h 9750"/>
              <a:gd name="connsiteX53" fmla="*/ 1267 w 10000"/>
              <a:gd name="connsiteY53" fmla="*/ 9465 h 9750"/>
              <a:gd name="connsiteX54" fmla="*/ 1228 w 10000"/>
              <a:gd name="connsiteY54" fmla="*/ 9465 h 9750"/>
              <a:gd name="connsiteX55" fmla="*/ 1228 w 10000"/>
              <a:gd name="connsiteY55" fmla="*/ 9465 h 9750"/>
              <a:gd name="connsiteX0" fmla="*/ 1228 w 10000"/>
              <a:gd name="connsiteY0" fmla="*/ 9708 h 9848"/>
              <a:gd name="connsiteX1" fmla="*/ 67 w 10000"/>
              <a:gd name="connsiteY1" fmla="*/ 9708 h 9848"/>
              <a:gd name="connsiteX2" fmla="*/ 0 w 10000"/>
              <a:gd name="connsiteY2" fmla="*/ 9655 h 9848"/>
              <a:gd name="connsiteX3" fmla="*/ 0 w 10000"/>
              <a:gd name="connsiteY3" fmla="*/ 6395 h 9848"/>
              <a:gd name="connsiteX4" fmla="*/ 132 w 10000"/>
              <a:gd name="connsiteY4" fmla="*/ 6249 h 9848"/>
              <a:gd name="connsiteX5" fmla="*/ 359 w 10000"/>
              <a:gd name="connsiteY5" fmla="*/ 6289 h 9848"/>
              <a:gd name="connsiteX6" fmla="*/ 1218 w 10000"/>
              <a:gd name="connsiteY6" fmla="*/ 6528 h 9848"/>
              <a:gd name="connsiteX7" fmla="*/ 1753 w 10000"/>
              <a:gd name="connsiteY7" fmla="*/ 6424 h 9848"/>
              <a:gd name="connsiteX8" fmla="*/ 2144 w 10000"/>
              <a:gd name="connsiteY8" fmla="*/ 6171 h 9848"/>
              <a:gd name="connsiteX9" fmla="*/ 2353 w 10000"/>
              <a:gd name="connsiteY9" fmla="*/ 5657 h 9848"/>
              <a:gd name="connsiteX10" fmla="*/ 2024 w 10000"/>
              <a:gd name="connsiteY10" fmla="*/ 5104 h 9848"/>
              <a:gd name="connsiteX11" fmla="*/ 1006 w 10000"/>
              <a:gd name="connsiteY11" fmla="*/ 4855 h 9848"/>
              <a:gd name="connsiteX12" fmla="*/ 356 w 10000"/>
              <a:gd name="connsiteY12" fmla="*/ 5090 h 9848"/>
              <a:gd name="connsiteX13" fmla="*/ 144 w 10000"/>
              <a:gd name="connsiteY13" fmla="*/ 5131 h 9848"/>
              <a:gd name="connsiteX14" fmla="*/ 0 w 10000"/>
              <a:gd name="connsiteY14" fmla="*/ 4988 h 9848"/>
              <a:gd name="connsiteX15" fmla="*/ 0 w 10000"/>
              <a:gd name="connsiteY15" fmla="*/ 3998 h 9848"/>
              <a:gd name="connsiteX16" fmla="*/ 0 w 10000"/>
              <a:gd name="connsiteY16" fmla="*/ 1720 h 9848"/>
              <a:gd name="connsiteX17" fmla="*/ 72 w 10000"/>
              <a:gd name="connsiteY17" fmla="*/ 1669 h 9848"/>
              <a:gd name="connsiteX18" fmla="*/ 3992 w 10000"/>
              <a:gd name="connsiteY18" fmla="*/ 1669 h 9848"/>
              <a:gd name="connsiteX19" fmla="*/ 4238 w 10000"/>
              <a:gd name="connsiteY19" fmla="*/ 1638 h 9848"/>
              <a:gd name="connsiteX20" fmla="*/ 4487 w 10000"/>
              <a:gd name="connsiteY20" fmla="*/ 1226 h 9848"/>
              <a:gd name="connsiteX21" fmla="*/ 4358 w 10000"/>
              <a:gd name="connsiteY21" fmla="*/ 1070 h 9848"/>
              <a:gd name="connsiteX22" fmla="*/ 4151 w 10000"/>
              <a:gd name="connsiteY22" fmla="*/ 435 h 9848"/>
              <a:gd name="connsiteX23" fmla="*/ 4811 w 10000"/>
              <a:gd name="connsiteY23" fmla="*/ 21 h 9848"/>
              <a:gd name="connsiteX24" fmla="*/ 5642 w 10000"/>
              <a:gd name="connsiteY24" fmla="*/ 182 h 9848"/>
              <a:gd name="connsiteX25" fmla="*/ 5867 w 10000"/>
              <a:gd name="connsiteY25" fmla="*/ 785 h 9848"/>
              <a:gd name="connsiteX26" fmla="*/ 5625 w 10000"/>
              <a:gd name="connsiteY26" fmla="*/ 1085 h 9848"/>
              <a:gd name="connsiteX27" fmla="*/ 5847 w 10000"/>
              <a:gd name="connsiteY27" fmla="*/ 1659 h 9848"/>
              <a:gd name="connsiteX28" fmla="*/ 6011 w 10000"/>
              <a:gd name="connsiteY28" fmla="*/ 1669 h 9848"/>
              <a:gd name="connsiteX29" fmla="*/ 9925 w 10000"/>
              <a:gd name="connsiteY29" fmla="*/ 1672 h 9848"/>
              <a:gd name="connsiteX30" fmla="*/ 10000 w 10000"/>
              <a:gd name="connsiteY30" fmla="*/ 1727 h 9848"/>
              <a:gd name="connsiteX31" fmla="*/ 10000 w 10000"/>
              <a:gd name="connsiteY31" fmla="*/ 4966 h 9848"/>
              <a:gd name="connsiteX32" fmla="*/ 9858 w 10000"/>
              <a:gd name="connsiteY32" fmla="*/ 5128 h 9848"/>
              <a:gd name="connsiteX33" fmla="*/ 9661 w 10000"/>
              <a:gd name="connsiteY33" fmla="*/ 5096 h 9848"/>
              <a:gd name="connsiteX34" fmla="*/ 9203 w 10000"/>
              <a:gd name="connsiteY34" fmla="*/ 4890 h 9848"/>
              <a:gd name="connsiteX35" fmla="*/ 8513 w 10000"/>
              <a:gd name="connsiteY35" fmla="*/ 4876 h 9848"/>
              <a:gd name="connsiteX36" fmla="*/ 7968 w 10000"/>
              <a:gd name="connsiteY36" fmla="*/ 5110 h 9848"/>
              <a:gd name="connsiteX37" fmla="*/ 7677 w 10000"/>
              <a:gd name="connsiteY37" fmla="*/ 5505 h 9848"/>
              <a:gd name="connsiteX38" fmla="*/ 7709 w 10000"/>
              <a:gd name="connsiteY38" fmla="*/ 5957 h 9848"/>
              <a:gd name="connsiteX39" fmla="*/ 8235 w 10000"/>
              <a:gd name="connsiteY39" fmla="*/ 6418 h 9848"/>
              <a:gd name="connsiteX40" fmla="*/ 8847 w 10000"/>
              <a:gd name="connsiteY40" fmla="*/ 6530 h 9848"/>
              <a:gd name="connsiteX41" fmla="*/ 9397 w 10000"/>
              <a:gd name="connsiteY41" fmla="*/ 6424 h 9848"/>
              <a:gd name="connsiteX42" fmla="*/ 9651 w 10000"/>
              <a:gd name="connsiteY42" fmla="*/ 6284 h 9848"/>
              <a:gd name="connsiteX43" fmla="*/ 9838 w 10000"/>
              <a:gd name="connsiteY43" fmla="*/ 6245 h 9848"/>
              <a:gd name="connsiteX44" fmla="*/ 9995 w 10000"/>
              <a:gd name="connsiteY44" fmla="*/ 6360 h 9848"/>
              <a:gd name="connsiteX45" fmla="*/ 10000 w 10000"/>
              <a:gd name="connsiteY45" fmla="*/ 6417 h 9848"/>
              <a:gd name="connsiteX46" fmla="*/ 10000 w 10000"/>
              <a:gd name="connsiteY46" fmla="*/ 9652 h 9848"/>
              <a:gd name="connsiteX47" fmla="*/ 9925 w 10000"/>
              <a:gd name="connsiteY47" fmla="*/ 9706 h 9848"/>
              <a:gd name="connsiteX48" fmla="*/ 6046 w 10000"/>
              <a:gd name="connsiteY48" fmla="*/ 9705 h 9848"/>
              <a:gd name="connsiteX49" fmla="*/ 5792 w 10000"/>
              <a:gd name="connsiteY49" fmla="*/ 9728 h 9848"/>
              <a:gd name="connsiteX50" fmla="*/ 4420 w 10000"/>
              <a:gd name="connsiteY50" fmla="*/ 9848 h 9848"/>
              <a:gd name="connsiteX51" fmla="*/ 4071 w 10000"/>
              <a:gd name="connsiteY51" fmla="*/ 9709 h 9848"/>
              <a:gd name="connsiteX52" fmla="*/ 1267 w 10000"/>
              <a:gd name="connsiteY52" fmla="*/ 9708 h 9848"/>
              <a:gd name="connsiteX53" fmla="*/ 1228 w 10000"/>
              <a:gd name="connsiteY53" fmla="*/ 9708 h 9848"/>
              <a:gd name="connsiteX54" fmla="*/ 1228 w 10000"/>
              <a:gd name="connsiteY54" fmla="*/ 9708 h 9848"/>
              <a:gd name="connsiteX0" fmla="*/ 1228 w 10000"/>
              <a:gd name="connsiteY0" fmla="*/ 9858 h 9878"/>
              <a:gd name="connsiteX1" fmla="*/ 67 w 10000"/>
              <a:gd name="connsiteY1" fmla="*/ 9858 h 9878"/>
              <a:gd name="connsiteX2" fmla="*/ 0 w 10000"/>
              <a:gd name="connsiteY2" fmla="*/ 9804 h 9878"/>
              <a:gd name="connsiteX3" fmla="*/ 0 w 10000"/>
              <a:gd name="connsiteY3" fmla="*/ 6494 h 9878"/>
              <a:gd name="connsiteX4" fmla="*/ 132 w 10000"/>
              <a:gd name="connsiteY4" fmla="*/ 6345 h 9878"/>
              <a:gd name="connsiteX5" fmla="*/ 359 w 10000"/>
              <a:gd name="connsiteY5" fmla="*/ 6386 h 9878"/>
              <a:gd name="connsiteX6" fmla="*/ 1218 w 10000"/>
              <a:gd name="connsiteY6" fmla="*/ 6629 h 9878"/>
              <a:gd name="connsiteX7" fmla="*/ 1753 w 10000"/>
              <a:gd name="connsiteY7" fmla="*/ 6523 h 9878"/>
              <a:gd name="connsiteX8" fmla="*/ 2144 w 10000"/>
              <a:gd name="connsiteY8" fmla="*/ 6266 h 9878"/>
              <a:gd name="connsiteX9" fmla="*/ 2353 w 10000"/>
              <a:gd name="connsiteY9" fmla="*/ 5744 h 9878"/>
              <a:gd name="connsiteX10" fmla="*/ 2024 w 10000"/>
              <a:gd name="connsiteY10" fmla="*/ 5183 h 9878"/>
              <a:gd name="connsiteX11" fmla="*/ 1006 w 10000"/>
              <a:gd name="connsiteY11" fmla="*/ 4930 h 9878"/>
              <a:gd name="connsiteX12" fmla="*/ 356 w 10000"/>
              <a:gd name="connsiteY12" fmla="*/ 5169 h 9878"/>
              <a:gd name="connsiteX13" fmla="*/ 144 w 10000"/>
              <a:gd name="connsiteY13" fmla="*/ 5210 h 9878"/>
              <a:gd name="connsiteX14" fmla="*/ 0 w 10000"/>
              <a:gd name="connsiteY14" fmla="*/ 5065 h 9878"/>
              <a:gd name="connsiteX15" fmla="*/ 0 w 10000"/>
              <a:gd name="connsiteY15" fmla="*/ 4060 h 9878"/>
              <a:gd name="connsiteX16" fmla="*/ 0 w 10000"/>
              <a:gd name="connsiteY16" fmla="*/ 1747 h 9878"/>
              <a:gd name="connsiteX17" fmla="*/ 72 w 10000"/>
              <a:gd name="connsiteY17" fmla="*/ 1695 h 9878"/>
              <a:gd name="connsiteX18" fmla="*/ 3992 w 10000"/>
              <a:gd name="connsiteY18" fmla="*/ 1695 h 9878"/>
              <a:gd name="connsiteX19" fmla="*/ 4238 w 10000"/>
              <a:gd name="connsiteY19" fmla="*/ 1663 h 9878"/>
              <a:gd name="connsiteX20" fmla="*/ 4487 w 10000"/>
              <a:gd name="connsiteY20" fmla="*/ 1245 h 9878"/>
              <a:gd name="connsiteX21" fmla="*/ 4358 w 10000"/>
              <a:gd name="connsiteY21" fmla="*/ 1087 h 9878"/>
              <a:gd name="connsiteX22" fmla="*/ 4151 w 10000"/>
              <a:gd name="connsiteY22" fmla="*/ 442 h 9878"/>
              <a:gd name="connsiteX23" fmla="*/ 4811 w 10000"/>
              <a:gd name="connsiteY23" fmla="*/ 21 h 9878"/>
              <a:gd name="connsiteX24" fmla="*/ 5642 w 10000"/>
              <a:gd name="connsiteY24" fmla="*/ 185 h 9878"/>
              <a:gd name="connsiteX25" fmla="*/ 5867 w 10000"/>
              <a:gd name="connsiteY25" fmla="*/ 797 h 9878"/>
              <a:gd name="connsiteX26" fmla="*/ 5625 w 10000"/>
              <a:gd name="connsiteY26" fmla="*/ 1102 h 9878"/>
              <a:gd name="connsiteX27" fmla="*/ 5847 w 10000"/>
              <a:gd name="connsiteY27" fmla="*/ 1685 h 9878"/>
              <a:gd name="connsiteX28" fmla="*/ 6011 w 10000"/>
              <a:gd name="connsiteY28" fmla="*/ 1695 h 9878"/>
              <a:gd name="connsiteX29" fmla="*/ 9925 w 10000"/>
              <a:gd name="connsiteY29" fmla="*/ 1698 h 9878"/>
              <a:gd name="connsiteX30" fmla="*/ 10000 w 10000"/>
              <a:gd name="connsiteY30" fmla="*/ 1754 h 9878"/>
              <a:gd name="connsiteX31" fmla="*/ 10000 w 10000"/>
              <a:gd name="connsiteY31" fmla="*/ 5043 h 9878"/>
              <a:gd name="connsiteX32" fmla="*/ 9858 w 10000"/>
              <a:gd name="connsiteY32" fmla="*/ 5207 h 9878"/>
              <a:gd name="connsiteX33" fmla="*/ 9661 w 10000"/>
              <a:gd name="connsiteY33" fmla="*/ 5175 h 9878"/>
              <a:gd name="connsiteX34" fmla="*/ 9203 w 10000"/>
              <a:gd name="connsiteY34" fmla="*/ 4965 h 9878"/>
              <a:gd name="connsiteX35" fmla="*/ 8513 w 10000"/>
              <a:gd name="connsiteY35" fmla="*/ 4951 h 9878"/>
              <a:gd name="connsiteX36" fmla="*/ 7968 w 10000"/>
              <a:gd name="connsiteY36" fmla="*/ 5189 h 9878"/>
              <a:gd name="connsiteX37" fmla="*/ 7677 w 10000"/>
              <a:gd name="connsiteY37" fmla="*/ 5590 h 9878"/>
              <a:gd name="connsiteX38" fmla="*/ 7709 w 10000"/>
              <a:gd name="connsiteY38" fmla="*/ 6049 h 9878"/>
              <a:gd name="connsiteX39" fmla="*/ 8235 w 10000"/>
              <a:gd name="connsiteY39" fmla="*/ 6517 h 9878"/>
              <a:gd name="connsiteX40" fmla="*/ 8847 w 10000"/>
              <a:gd name="connsiteY40" fmla="*/ 6631 h 9878"/>
              <a:gd name="connsiteX41" fmla="*/ 9397 w 10000"/>
              <a:gd name="connsiteY41" fmla="*/ 6523 h 9878"/>
              <a:gd name="connsiteX42" fmla="*/ 9651 w 10000"/>
              <a:gd name="connsiteY42" fmla="*/ 6381 h 9878"/>
              <a:gd name="connsiteX43" fmla="*/ 9838 w 10000"/>
              <a:gd name="connsiteY43" fmla="*/ 6341 h 9878"/>
              <a:gd name="connsiteX44" fmla="*/ 9995 w 10000"/>
              <a:gd name="connsiteY44" fmla="*/ 6458 h 9878"/>
              <a:gd name="connsiteX45" fmla="*/ 10000 w 10000"/>
              <a:gd name="connsiteY45" fmla="*/ 6516 h 9878"/>
              <a:gd name="connsiteX46" fmla="*/ 10000 w 10000"/>
              <a:gd name="connsiteY46" fmla="*/ 9801 h 9878"/>
              <a:gd name="connsiteX47" fmla="*/ 9925 w 10000"/>
              <a:gd name="connsiteY47" fmla="*/ 9856 h 9878"/>
              <a:gd name="connsiteX48" fmla="*/ 6046 w 10000"/>
              <a:gd name="connsiteY48" fmla="*/ 9855 h 9878"/>
              <a:gd name="connsiteX49" fmla="*/ 5792 w 10000"/>
              <a:gd name="connsiteY49" fmla="*/ 9878 h 9878"/>
              <a:gd name="connsiteX50" fmla="*/ 4071 w 10000"/>
              <a:gd name="connsiteY50" fmla="*/ 9859 h 9878"/>
              <a:gd name="connsiteX51" fmla="*/ 1267 w 10000"/>
              <a:gd name="connsiteY51" fmla="*/ 9858 h 9878"/>
              <a:gd name="connsiteX52" fmla="*/ 1228 w 10000"/>
              <a:gd name="connsiteY52" fmla="*/ 9858 h 9878"/>
              <a:gd name="connsiteX53" fmla="*/ 1228 w 10000"/>
              <a:gd name="connsiteY53" fmla="*/ 9858 h 9878"/>
              <a:gd name="connsiteX0" fmla="*/ 1228 w 10000"/>
              <a:gd name="connsiteY0" fmla="*/ 9980 h 9981"/>
              <a:gd name="connsiteX1" fmla="*/ 67 w 10000"/>
              <a:gd name="connsiteY1" fmla="*/ 9980 h 9981"/>
              <a:gd name="connsiteX2" fmla="*/ 0 w 10000"/>
              <a:gd name="connsiteY2" fmla="*/ 9925 h 9981"/>
              <a:gd name="connsiteX3" fmla="*/ 0 w 10000"/>
              <a:gd name="connsiteY3" fmla="*/ 6574 h 9981"/>
              <a:gd name="connsiteX4" fmla="*/ 132 w 10000"/>
              <a:gd name="connsiteY4" fmla="*/ 6423 h 9981"/>
              <a:gd name="connsiteX5" fmla="*/ 359 w 10000"/>
              <a:gd name="connsiteY5" fmla="*/ 6465 h 9981"/>
              <a:gd name="connsiteX6" fmla="*/ 1218 w 10000"/>
              <a:gd name="connsiteY6" fmla="*/ 6711 h 9981"/>
              <a:gd name="connsiteX7" fmla="*/ 1753 w 10000"/>
              <a:gd name="connsiteY7" fmla="*/ 6604 h 9981"/>
              <a:gd name="connsiteX8" fmla="*/ 2144 w 10000"/>
              <a:gd name="connsiteY8" fmla="*/ 6343 h 9981"/>
              <a:gd name="connsiteX9" fmla="*/ 2353 w 10000"/>
              <a:gd name="connsiteY9" fmla="*/ 5815 h 9981"/>
              <a:gd name="connsiteX10" fmla="*/ 2024 w 10000"/>
              <a:gd name="connsiteY10" fmla="*/ 5247 h 9981"/>
              <a:gd name="connsiteX11" fmla="*/ 1006 w 10000"/>
              <a:gd name="connsiteY11" fmla="*/ 4991 h 9981"/>
              <a:gd name="connsiteX12" fmla="*/ 356 w 10000"/>
              <a:gd name="connsiteY12" fmla="*/ 5233 h 9981"/>
              <a:gd name="connsiteX13" fmla="*/ 144 w 10000"/>
              <a:gd name="connsiteY13" fmla="*/ 5274 h 9981"/>
              <a:gd name="connsiteX14" fmla="*/ 0 w 10000"/>
              <a:gd name="connsiteY14" fmla="*/ 5128 h 9981"/>
              <a:gd name="connsiteX15" fmla="*/ 0 w 10000"/>
              <a:gd name="connsiteY15" fmla="*/ 4110 h 9981"/>
              <a:gd name="connsiteX16" fmla="*/ 0 w 10000"/>
              <a:gd name="connsiteY16" fmla="*/ 1769 h 9981"/>
              <a:gd name="connsiteX17" fmla="*/ 72 w 10000"/>
              <a:gd name="connsiteY17" fmla="*/ 1716 h 9981"/>
              <a:gd name="connsiteX18" fmla="*/ 3992 w 10000"/>
              <a:gd name="connsiteY18" fmla="*/ 1716 h 9981"/>
              <a:gd name="connsiteX19" fmla="*/ 4238 w 10000"/>
              <a:gd name="connsiteY19" fmla="*/ 1684 h 9981"/>
              <a:gd name="connsiteX20" fmla="*/ 4487 w 10000"/>
              <a:gd name="connsiteY20" fmla="*/ 1260 h 9981"/>
              <a:gd name="connsiteX21" fmla="*/ 4358 w 10000"/>
              <a:gd name="connsiteY21" fmla="*/ 1100 h 9981"/>
              <a:gd name="connsiteX22" fmla="*/ 4151 w 10000"/>
              <a:gd name="connsiteY22" fmla="*/ 447 h 9981"/>
              <a:gd name="connsiteX23" fmla="*/ 4811 w 10000"/>
              <a:gd name="connsiteY23" fmla="*/ 21 h 9981"/>
              <a:gd name="connsiteX24" fmla="*/ 5642 w 10000"/>
              <a:gd name="connsiteY24" fmla="*/ 187 h 9981"/>
              <a:gd name="connsiteX25" fmla="*/ 5867 w 10000"/>
              <a:gd name="connsiteY25" fmla="*/ 807 h 9981"/>
              <a:gd name="connsiteX26" fmla="*/ 5625 w 10000"/>
              <a:gd name="connsiteY26" fmla="*/ 1116 h 9981"/>
              <a:gd name="connsiteX27" fmla="*/ 5847 w 10000"/>
              <a:gd name="connsiteY27" fmla="*/ 1706 h 9981"/>
              <a:gd name="connsiteX28" fmla="*/ 6011 w 10000"/>
              <a:gd name="connsiteY28" fmla="*/ 1716 h 9981"/>
              <a:gd name="connsiteX29" fmla="*/ 9925 w 10000"/>
              <a:gd name="connsiteY29" fmla="*/ 1719 h 9981"/>
              <a:gd name="connsiteX30" fmla="*/ 10000 w 10000"/>
              <a:gd name="connsiteY30" fmla="*/ 1776 h 9981"/>
              <a:gd name="connsiteX31" fmla="*/ 10000 w 10000"/>
              <a:gd name="connsiteY31" fmla="*/ 5105 h 9981"/>
              <a:gd name="connsiteX32" fmla="*/ 9858 w 10000"/>
              <a:gd name="connsiteY32" fmla="*/ 5271 h 9981"/>
              <a:gd name="connsiteX33" fmla="*/ 9661 w 10000"/>
              <a:gd name="connsiteY33" fmla="*/ 5239 h 9981"/>
              <a:gd name="connsiteX34" fmla="*/ 9203 w 10000"/>
              <a:gd name="connsiteY34" fmla="*/ 5026 h 9981"/>
              <a:gd name="connsiteX35" fmla="*/ 8513 w 10000"/>
              <a:gd name="connsiteY35" fmla="*/ 5012 h 9981"/>
              <a:gd name="connsiteX36" fmla="*/ 7968 w 10000"/>
              <a:gd name="connsiteY36" fmla="*/ 5253 h 9981"/>
              <a:gd name="connsiteX37" fmla="*/ 7677 w 10000"/>
              <a:gd name="connsiteY37" fmla="*/ 5659 h 9981"/>
              <a:gd name="connsiteX38" fmla="*/ 7709 w 10000"/>
              <a:gd name="connsiteY38" fmla="*/ 6124 h 9981"/>
              <a:gd name="connsiteX39" fmla="*/ 8235 w 10000"/>
              <a:gd name="connsiteY39" fmla="*/ 6597 h 9981"/>
              <a:gd name="connsiteX40" fmla="*/ 8847 w 10000"/>
              <a:gd name="connsiteY40" fmla="*/ 6713 h 9981"/>
              <a:gd name="connsiteX41" fmla="*/ 9397 w 10000"/>
              <a:gd name="connsiteY41" fmla="*/ 6604 h 9981"/>
              <a:gd name="connsiteX42" fmla="*/ 9651 w 10000"/>
              <a:gd name="connsiteY42" fmla="*/ 6460 h 9981"/>
              <a:gd name="connsiteX43" fmla="*/ 9838 w 10000"/>
              <a:gd name="connsiteY43" fmla="*/ 6419 h 9981"/>
              <a:gd name="connsiteX44" fmla="*/ 9995 w 10000"/>
              <a:gd name="connsiteY44" fmla="*/ 6538 h 9981"/>
              <a:gd name="connsiteX45" fmla="*/ 10000 w 10000"/>
              <a:gd name="connsiteY45" fmla="*/ 6596 h 9981"/>
              <a:gd name="connsiteX46" fmla="*/ 10000 w 10000"/>
              <a:gd name="connsiteY46" fmla="*/ 9922 h 9981"/>
              <a:gd name="connsiteX47" fmla="*/ 9925 w 10000"/>
              <a:gd name="connsiteY47" fmla="*/ 9978 h 9981"/>
              <a:gd name="connsiteX48" fmla="*/ 6046 w 10000"/>
              <a:gd name="connsiteY48" fmla="*/ 9977 h 9981"/>
              <a:gd name="connsiteX49" fmla="*/ 4071 w 10000"/>
              <a:gd name="connsiteY49" fmla="*/ 9981 h 9981"/>
              <a:gd name="connsiteX50" fmla="*/ 1267 w 10000"/>
              <a:gd name="connsiteY50" fmla="*/ 9980 h 9981"/>
              <a:gd name="connsiteX51" fmla="*/ 1228 w 10000"/>
              <a:gd name="connsiteY51" fmla="*/ 9980 h 9981"/>
              <a:gd name="connsiteX52" fmla="*/ 1228 w 10000"/>
              <a:gd name="connsiteY52" fmla="*/ 9980 h 9981"/>
              <a:gd name="connsiteX0" fmla="*/ 1228 w 10000"/>
              <a:gd name="connsiteY0" fmla="*/ 9999 h 9999"/>
              <a:gd name="connsiteX1" fmla="*/ 67 w 10000"/>
              <a:gd name="connsiteY1" fmla="*/ 9999 h 9999"/>
              <a:gd name="connsiteX2" fmla="*/ 0 w 10000"/>
              <a:gd name="connsiteY2" fmla="*/ 9944 h 9999"/>
              <a:gd name="connsiteX3" fmla="*/ 0 w 10000"/>
              <a:gd name="connsiteY3" fmla="*/ 6587 h 9999"/>
              <a:gd name="connsiteX4" fmla="*/ 132 w 10000"/>
              <a:gd name="connsiteY4" fmla="*/ 6435 h 9999"/>
              <a:gd name="connsiteX5" fmla="*/ 359 w 10000"/>
              <a:gd name="connsiteY5" fmla="*/ 6477 h 9999"/>
              <a:gd name="connsiteX6" fmla="*/ 1218 w 10000"/>
              <a:gd name="connsiteY6" fmla="*/ 6724 h 9999"/>
              <a:gd name="connsiteX7" fmla="*/ 1753 w 10000"/>
              <a:gd name="connsiteY7" fmla="*/ 6617 h 9999"/>
              <a:gd name="connsiteX8" fmla="*/ 2144 w 10000"/>
              <a:gd name="connsiteY8" fmla="*/ 6355 h 9999"/>
              <a:gd name="connsiteX9" fmla="*/ 2353 w 10000"/>
              <a:gd name="connsiteY9" fmla="*/ 5826 h 9999"/>
              <a:gd name="connsiteX10" fmla="*/ 2024 w 10000"/>
              <a:gd name="connsiteY10" fmla="*/ 5257 h 9999"/>
              <a:gd name="connsiteX11" fmla="*/ 1006 w 10000"/>
              <a:gd name="connsiteY11" fmla="*/ 5001 h 9999"/>
              <a:gd name="connsiteX12" fmla="*/ 356 w 10000"/>
              <a:gd name="connsiteY12" fmla="*/ 5243 h 9999"/>
              <a:gd name="connsiteX13" fmla="*/ 144 w 10000"/>
              <a:gd name="connsiteY13" fmla="*/ 5284 h 9999"/>
              <a:gd name="connsiteX14" fmla="*/ 0 w 10000"/>
              <a:gd name="connsiteY14" fmla="*/ 5138 h 9999"/>
              <a:gd name="connsiteX15" fmla="*/ 0 w 10000"/>
              <a:gd name="connsiteY15" fmla="*/ 4118 h 9999"/>
              <a:gd name="connsiteX16" fmla="*/ 0 w 10000"/>
              <a:gd name="connsiteY16" fmla="*/ 1772 h 9999"/>
              <a:gd name="connsiteX17" fmla="*/ 72 w 10000"/>
              <a:gd name="connsiteY17" fmla="*/ 1719 h 9999"/>
              <a:gd name="connsiteX18" fmla="*/ 3992 w 10000"/>
              <a:gd name="connsiteY18" fmla="*/ 1719 h 9999"/>
              <a:gd name="connsiteX19" fmla="*/ 4238 w 10000"/>
              <a:gd name="connsiteY19" fmla="*/ 1687 h 9999"/>
              <a:gd name="connsiteX20" fmla="*/ 4487 w 10000"/>
              <a:gd name="connsiteY20" fmla="*/ 1262 h 9999"/>
              <a:gd name="connsiteX21" fmla="*/ 4358 w 10000"/>
              <a:gd name="connsiteY21" fmla="*/ 1102 h 9999"/>
              <a:gd name="connsiteX22" fmla="*/ 4151 w 10000"/>
              <a:gd name="connsiteY22" fmla="*/ 448 h 9999"/>
              <a:gd name="connsiteX23" fmla="*/ 4811 w 10000"/>
              <a:gd name="connsiteY23" fmla="*/ 21 h 9999"/>
              <a:gd name="connsiteX24" fmla="*/ 5642 w 10000"/>
              <a:gd name="connsiteY24" fmla="*/ 187 h 9999"/>
              <a:gd name="connsiteX25" fmla="*/ 5867 w 10000"/>
              <a:gd name="connsiteY25" fmla="*/ 809 h 9999"/>
              <a:gd name="connsiteX26" fmla="*/ 5625 w 10000"/>
              <a:gd name="connsiteY26" fmla="*/ 1118 h 9999"/>
              <a:gd name="connsiteX27" fmla="*/ 5847 w 10000"/>
              <a:gd name="connsiteY27" fmla="*/ 1709 h 9999"/>
              <a:gd name="connsiteX28" fmla="*/ 6011 w 10000"/>
              <a:gd name="connsiteY28" fmla="*/ 1719 h 9999"/>
              <a:gd name="connsiteX29" fmla="*/ 9925 w 10000"/>
              <a:gd name="connsiteY29" fmla="*/ 1722 h 9999"/>
              <a:gd name="connsiteX30" fmla="*/ 10000 w 10000"/>
              <a:gd name="connsiteY30" fmla="*/ 1779 h 9999"/>
              <a:gd name="connsiteX31" fmla="*/ 10000 w 10000"/>
              <a:gd name="connsiteY31" fmla="*/ 5115 h 9999"/>
              <a:gd name="connsiteX32" fmla="*/ 9858 w 10000"/>
              <a:gd name="connsiteY32" fmla="*/ 5281 h 9999"/>
              <a:gd name="connsiteX33" fmla="*/ 9661 w 10000"/>
              <a:gd name="connsiteY33" fmla="*/ 5249 h 9999"/>
              <a:gd name="connsiteX34" fmla="*/ 9203 w 10000"/>
              <a:gd name="connsiteY34" fmla="*/ 5036 h 9999"/>
              <a:gd name="connsiteX35" fmla="*/ 8513 w 10000"/>
              <a:gd name="connsiteY35" fmla="*/ 5022 h 9999"/>
              <a:gd name="connsiteX36" fmla="*/ 7968 w 10000"/>
              <a:gd name="connsiteY36" fmla="*/ 5263 h 9999"/>
              <a:gd name="connsiteX37" fmla="*/ 7677 w 10000"/>
              <a:gd name="connsiteY37" fmla="*/ 5670 h 9999"/>
              <a:gd name="connsiteX38" fmla="*/ 7709 w 10000"/>
              <a:gd name="connsiteY38" fmla="*/ 6136 h 9999"/>
              <a:gd name="connsiteX39" fmla="*/ 8235 w 10000"/>
              <a:gd name="connsiteY39" fmla="*/ 6610 h 9999"/>
              <a:gd name="connsiteX40" fmla="*/ 8847 w 10000"/>
              <a:gd name="connsiteY40" fmla="*/ 6726 h 9999"/>
              <a:gd name="connsiteX41" fmla="*/ 9397 w 10000"/>
              <a:gd name="connsiteY41" fmla="*/ 6617 h 9999"/>
              <a:gd name="connsiteX42" fmla="*/ 9651 w 10000"/>
              <a:gd name="connsiteY42" fmla="*/ 6472 h 9999"/>
              <a:gd name="connsiteX43" fmla="*/ 9838 w 10000"/>
              <a:gd name="connsiteY43" fmla="*/ 6431 h 9999"/>
              <a:gd name="connsiteX44" fmla="*/ 9995 w 10000"/>
              <a:gd name="connsiteY44" fmla="*/ 6550 h 9999"/>
              <a:gd name="connsiteX45" fmla="*/ 10000 w 10000"/>
              <a:gd name="connsiteY45" fmla="*/ 6609 h 9999"/>
              <a:gd name="connsiteX46" fmla="*/ 10000 w 10000"/>
              <a:gd name="connsiteY46" fmla="*/ 9941 h 9999"/>
              <a:gd name="connsiteX47" fmla="*/ 9925 w 10000"/>
              <a:gd name="connsiteY47" fmla="*/ 9997 h 9999"/>
              <a:gd name="connsiteX48" fmla="*/ 6046 w 10000"/>
              <a:gd name="connsiteY48" fmla="*/ 9996 h 9999"/>
              <a:gd name="connsiteX49" fmla="*/ 1267 w 10000"/>
              <a:gd name="connsiteY49" fmla="*/ 9999 h 9999"/>
              <a:gd name="connsiteX50" fmla="*/ 1228 w 10000"/>
              <a:gd name="connsiteY50" fmla="*/ 9999 h 9999"/>
              <a:gd name="connsiteX51" fmla="*/ 1228 w 10000"/>
              <a:gd name="connsiteY51" fmla="*/ 9999 h 9999"/>
              <a:gd name="connsiteX0" fmla="*/ 1228 w 10000"/>
              <a:gd name="connsiteY0" fmla="*/ 10000 h 10000"/>
              <a:gd name="connsiteX1" fmla="*/ 67 w 10000"/>
              <a:gd name="connsiteY1" fmla="*/ 10000 h 10000"/>
              <a:gd name="connsiteX2" fmla="*/ 0 w 10000"/>
              <a:gd name="connsiteY2" fmla="*/ 9945 h 10000"/>
              <a:gd name="connsiteX3" fmla="*/ 0 w 10000"/>
              <a:gd name="connsiteY3" fmla="*/ 6588 h 10000"/>
              <a:gd name="connsiteX4" fmla="*/ 132 w 10000"/>
              <a:gd name="connsiteY4" fmla="*/ 6436 h 10000"/>
              <a:gd name="connsiteX5" fmla="*/ 359 w 10000"/>
              <a:gd name="connsiteY5" fmla="*/ 6478 h 10000"/>
              <a:gd name="connsiteX6" fmla="*/ 1218 w 10000"/>
              <a:gd name="connsiteY6" fmla="*/ 6725 h 10000"/>
              <a:gd name="connsiteX7" fmla="*/ 1753 w 10000"/>
              <a:gd name="connsiteY7" fmla="*/ 6618 h 10000"/>
              <a:gd name="connsiteX8" fmla="*/ 2144 w 10000"/>
              <a:gd name="connsiteY8" fmla="*/ 6356 h 10000"/>
              <a:gd name="connsiteX9" fmla="*/ 2353 w 10000"/>
              <a:gd name="connsiteY9" fmla="*/ 5827 h 10000"/>
              <a:gd name="connsiteX10" fmla="*/ 2024 w 10000"/>
              <a:gd name="connsiteY10" fmla="*/ 5258 h 10000"/>
              <a:gd name="connsiteX11" fmla="*/ 1006 w 10000"/>
              <a:gd name="connsiteY11" fmla="*/ 5002 h 10000"/>
              <a:gd name="connsiteX12" fmla="*/ 356 w 10000"/>
              <a:gd name="connsiteY12" fmla="*/ 5244 h 10000"/>
              <a:gd name="connsiteX13" fmla="*/ 144 w 10000"/>
              <a:gd name="connsiteY13" fmla="*/ 5285 h 10000"/>
              <a:gd name="connsiteX14" fmla="*/ 0 w 10000"/>
              <a:gd name="connsiteY14" fmla="*/ 5139 h 10000"/>
              <a:gd name="connsiteX15" fmla="*/ 0 w 10000"/>
              <a:gd name="connsiteY15" fmla="*/ 4118 h 10000"/>
              <a:gd name="connsiteX16" fmla="*/ 0 w 10000"/>
              <a:gd name="connsiteY16" fmla="*/ 1772 h 10000"/>
              <a:gd name="connsiteX17" fmla="*/ 72 w 10000"/>
              <a:gd name="connsiteY17" fmla="*/ 1719 h 10000"/>
              <a:gd name="connsiteX18" fmla="*/ 3992 w 10000"/>
              <a:gd name="connsiteY18" fmla="*/ 1719 h 10000"/>
              <a:gd name="connsiteX19" fmla="*/ 4238 w 10000"/>
              <a:gd name="connsiteY19" fmla="*/ 1687 h 10000"/>
              <a:gd name="connsiteX20" fmla="*/ 4487 w 10000"/>
              <a:gd name="connsiteY20" fmla="*/ 1262 h 10000"/>
              <a:gd name="connsiteX21" fmla="*/ 4358 w 10000"/>
              <a:gd name="connsiteY21" fmla="*/ 1102 h 10000"/>
              <a:gd name="connsiteX22" fmla="*/ 4151 w 10000"/>
              <a:gd name="connsiteY22" fmla="*/ 448 h 10000"/>
              <a:gd name="connsiteX23" fmla="*/ 4811 w 10000"/>
              <a:gd name="connsiteY23" fmla="*/ 21 h 10000"/>
              <a:gd name="connsiteX24" fmla="*/ 5642 w 10000"/>
              <a:gd name="connsiteY24" fmla="*/ 187 h 10000"/>
              <a:gd name="connsiteX25" fmla="*/ 5867 w 10000"/>
              <a:gd name="connsiteY25" fmla="*/ 809 h 10000"/>
              <a:gd name="connsiteX26" fmla="*/ 5625 w 10000"/>
              <a:gd name="connsiteY26" fmla="*/ 1118 h 10000"/>
              <a:gd name="connsiteX27" fmla="*/ 5847 w 10000"/>
              <a:gd name="connsiteY27" fmla="*/ 1709 h 10000"/>
              <a:gd name="connsiteX28" fmla="*/ 6011 w 10000"/>
              <a:gd name="connsiteY28" fmla="*/ 1719 h 10000"/>
              <a:gd name="connsiteX29" fmla="*/ 9925 w 10000"/>
              <a:gd name="connsiteY29" fmla="*/ 1722 h 10000"/>
              <a:gd name="connsiteX30" fmla="*/ 10000 w 10000"/>
              <a:gd name="connsiteY30" fmla="*/ 1779 h 10000"/>
              <a:gd name="connsiteX31" fmla="*/ 10000 w 10000"/>
              <a:gd name="connsiteY31" fmla="*/ 5116 h 10000"/>
              <a:gd name="connsiteX32" fmla="*/ 9858 w 10000"/>
              <a:gd name="connsiteY32" fmla="*/ 5282 h 10000"/>
              <a:gd name="connsiteX33" fmla="*/ 9661 w 10000"/>
              <a:gd name="connsiteY33" fmla="*/ 5250 h 10000"/>
              <a:gd name="connsiteX34" fmla="*/ 9203 w 10000"/>
              <a:gd name="connsiteY34" fmla="*/ 5037 h 10000"/>
              <a:gd name="connsiteX35" fmla="*/ 8513 w 10000"/>
              <a:gd name="connsiteY35" fmla="*/ 5023 h 10000"/>
              <a:gd name="connsiteX36" fmla="*/ 7968 w 10000"/>
              <a:gd name="connsiteY36" fmla="*/ 5264 h 10000"/>
              <a:gd name="connsiteX37" fmla="*/ 7677 w 10000"/>
              <a:gd name="connsiteY37" fmla="*/ 5671 h 10000"/>
              <a:gd name="connsiteX38" fmla="*/ 7709 w 10000"/>
              <a:gd name="connsiteY38" fmla="*/ 6137 h 10000"/>
              <a:gd name="connsiteX39" fmla="*/ 8235 w 10000"/>
              <a:gd name="connsiteY39" fmla="*/ 6611 h 10000"/>
              <a:gd name="connsiteX40" fmla="*/ 8847 w 10000"/>
              <a:gd name="connsiteY40" fmla="*/ 6727 h 10000"/>
              <a:gd name="connsiteX41" fmla="*/ 9397 w 10000"/>
              <a:gd name="connsiteY41" fmla="*/ 6618 h 10000"/>
              <a:gd name="connsiteX42" fmla="*/ 9651 w 10000"/>
              <a:gd name="connsiteY42" fmla="*/ 6473 h 10000"/>
              <a:gd name="connsiteX43" fmla="*/ 9838 w 10000"/>
              <a:gd name="connsiteY43" fmla="*/ 6432 h 10000"/>
              <a:gd name="connsiteX44" fmla="*/ 9995 w 10000"/>
              <a:gd name="connsiteY44" fmla="*/ 6551 h 10000"/>
              <a:gd name="connsiteX45" fmla="*/ 10000 w 10000"/>
              <a:gd name="connsiteY45" fmla="*/ 6610 h 10000"/>
              <a:gd name="connsiteX46" fmla="*/ 10000 w 10000"/>
              <a:gd name="connsiteY46" fmla="*/ 9942 h 10000"/>
              <a:gd name="connsiteX47" fmla="*/ 9925 w 10000"/>
              <a:gd name="connsiteY47" fmla="*/ 9998 h 10000"/>
              <a:gd name="connsiteX48" fmla="*/ 1267 w 10000"/>
              <a:gd name="connsiteY48" fmla="*/ 10000 h 10000"/>
              <a:gd name="connsiteX49" fmla="*/ 1228 w 10000"/>
              <a:gd name="connsiteY49" fmla="*/ 10000 h 10000"/>
              <a:gd name="connsiteX50" fmla="*/ 1228 w 10000"/>
              <a:gd name="connsiteY50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10000">
                <a:moveTo>
                  <a:pt x="1228" y="10000"/>
                </a:moveTo>
                <a:lnTo>
                  <a:pt x="67" y="10000"/>
                </a:lnTo>
                <a:cubicBezTo>
                  <a:pt x="0" y="10000"/>
                  <a:pt x="0" y="10000"/>
                  <a:pt x="0" y="9945"/>
                </a:cubicBezTo>
                <a:lnTo>
                  <a:pt x="0" y="6588"/>
                </a:lnTo>
                <a:cubicBezTo>
                  <a:pt x="0" y="6518"/>
                  <a:pt x="47" y="6464"/>
                  <a:pt x="132" y="6436"/>
                </a:cubicBezTo>
                <a:cubicBezTo>
                  <a:pt x="212" y="6415"/>
                  <a:pt x="289" y="6428"/>
                  <a:pt x="359" y="6478"/>
                </a:cubicBezTo>
                <a:cubicBezTo>
                  <a:pt x="600" y="6648"/>
                  <a:pt x="884" y="6730"/>
                  <a:pt x="1218" y="6725"/>
                </a:cubicBezTo>
                <a:cubicBezTo>
                  <a:pt x="1409" y="6722"/>
                  <a:pt x="1589" y="6684"/>
                  <a:pt x="1753" y="6618"/>
                </a:cubicBezTo>
                <a:cubicBezTo>
                  <a:pt x="1910" y="6552"/>
                  <a:pt x="2039" y="6466"/>
                  <a:pt x="2144" y="6356"/>
                </a:cubicBezTo>
                <a:cubicBezTo>
                  <a:pt x="2293" y="6197"/>
                  <a:pt x="2363" y="6021"/>
                  <a:pt x="2353" y="5827"/>
                </a:cubicBezTo>
                <a:cubicBezTo>
                  <a:pt x="2341" y="5606"/>
                  <a:pt x="2231" y="5415"/>
                  <a:pt x="2024" y="5258"/>
                </a:cubicBezTo>
                <a:cubicBezTo>
                  <a:pt x="1743" y="5044"/>
                  <a:pt x="1397" y="4964"/>
                  <a:pt x="1006" y="5002"/>
                </a:cubicBezTo>
                <a:cubicBezTo>
                  <a:pt x="754" y="5024"/>
                  <a:pt x="538" y="5110"/>
                  <a:pt x="356" y="5244"/>
                </a:cubicBezTo>
                <a:cubicBezTo>
                  <a:pt x="296" y="5285"/>
                  <a:pt x="212" y="5303"/>
                  <a:pt x="144" y="5285"/>
                </a:cubicBezTo>
                <a:cubicBezTo>
                  <a:pt x="52" y="5260"/>
                  <a:pt x="0" y="5203"/>
                  <a:pt x="0" y="5139"/>
                </a:cubicBezTo>
                <a:lnTo>
                  <a:pt x="0" y="4118"/>
                </a:lnTo>
                <a:lnTo>
                  <a:pt x="0" y="1772"/>
                </a:lnTo>
                <a:cubicBezTo>
                  <a:pt x="0" y="1719"/>
                  <a:pt x="0" y="1719"/>
                  <a:pt x="72" y="1719"/>
                </a:cubicBezTo>
                <a:lnTo>
                  <a:pt x="3992" y="1719"/>
                </a:lnTo>
                <a:cubicBezTo>
                  <a:pt x="4076" y="1719"/>
                  <a:pt x="4158" y="1714"/>
                  <a:pt x="4238" y="1687"/>
                </a:cubicBezTo>
                <a:cubicBezTo>
                  <a:pt x="4447" y="1615"/>
                  <a:pt x="4562" y="1422"/>
                  <a:pt x="4487" y="1262"/>
                </a:cubicBezTo>
                <a:cubicBezTo>
                  <a:pt x="4460" y="1201"/>
                  <a:pt x="4415" y="1151"/>
                  <a:pt x="4358" y="1102"/>
                </a:cubicBezTo>
                <a:cubicBezTo>
                  <a:pt x="4124" y="913"/>
                  <a:pt x="4049" y="692"/>
                  <a:pt x="4151" y="448"/>
                </a:cubicBezTo>
                <a:cubicBezTo>
                  <a:pt x="4250" y="202"/>
                  <a:pt x="4482" y="74"/>
                  <a:pt x="4811" y="21"/>
                </a:cubicBezTo>
                <a:cubicBezTo>
                  <a:pt x="5125" y="-29"/>
                  <a:pt x="5413" y="6"/>
                  <a:pt x="5642" y="187"/>
                </a:cubicBezTo>
                <a:cubicBezTo>
                  <a:pt x="5867" y="362"/>
                  <a:pt x="5944" y="571"/>
                  <a:pt x="5867" y="809"/>
                </a:cubicBezTo>
                <a:cubicBezTo>
                  <a:pt x="5827" y="929"/>
                  <a:pt x="5742" y="1030"/>
                  <a:pt x="5625" y="1118"/>
                </a:cubicBezTo>
                <a:cubicBezTo>
                  <a:pt x="5386" y="1302"/>
                  <a:pt x="5476" y="1628"/>
                  <a:pt x="5847" y="1709"/>
                </a:cubicBezTo>
                <a:cubicBezTo>
                  <a:pt x="5899" y="1722"/>
                  <a:pt x="5956" y="1719"/>
                  <a:pt x="6011" y="1719"/>
                </a:cubicBezTo>
                <a:lnTo>
                  <a:pt x="9925" y="1722"/>
                </a:lnTo>
                <a:cubicBezTo>
                  <a:pt x="10000" y="1722"/>
                  <a:pt x="10000" y="1722"/>
                  <a:pt x="10000" y="1779"/>
                </a:cubicBezTo>
                <a:lnTo>
                  <a:pt x="10000" y="5116"/>
                </a:lnTo>
                <a:cubicBezTo>
                  <a:pt x="10000" y="5203"/>
                  <a:pt x="9958" y="5253"/>
                  <a:pt x="9858" y="5282"/>
                </a:cubicBezTo>
                <a:cubicBezTo>
                  <a:pt x="9781" y="5305"/>
                  <a:pt x="9714" y="5288"/>
                  <a:pt x="9661" y="5250"/>
                </a:cubicBezTo>
                <a:cubicBezTo>
                  <a:pt x="9527" y="5155"/>
                  <a:pt x="9377" y="5079"/>
                  <a:pt x="9203" y="5037"/>
                </a:cubicBezTo>
                <a:cubicBezTo>
                  <a:pt x="8977" y="4980"/>
                  <a:pt x="8745" y="4977"/>
                  <a:pt x="8513" y="5023"/>
                </a:cubicBezTo>
                <a:cubicBezTo>
                  <a:pt x="8299" y="5065"/>
                  <a:pt x="8118" y="5147"/>
                  <a:pt x="7968" y="5264"/>
                </a:cubicBezTo>
                <a:cubicBezTo>
                  <a:pt x="7821" y="5378"/>
                  <a:pt x="7724" y="5512"/>
                  <a:pt x="7677" y="5671"/>
                </a:cubicBezTo>
                <a:cubicBezTo>
                  <a:pt x="7627" y="5829"/>
                  <a:pt x="7639" y="5983"/>
                  <a:pt x="7709" y="6137"/>
                </a:cubicBezTo>
                <a:cubicBezTo>
                  <a:pt x="7804" y="6343"/>
                  <a:pt x="7981" y="6499"/>
                  <a:pt x="8235" y="6611"/>
                </a:cubicBezTo>
                <a:cubicBezTo>
                  <a:pt x="8421" y="6693"/>
                  <a:pt x="8628" y="6728"/>
                  <a:pt x="8847" y="6727"/>
                </a:cubicBezTo>
                <a:cubicBezTo>
                  <a:pt x="9044" y="6723"/>
                  <a:pt x="9228" y="6690"/>
                  <a:pt x="9397" y="6618"/>
                </a:cubicBezTo>
                <a:cubicBezTo>
                  <a:pt x="9487" y="6576"/>
                  <a:pt x="9569" y="6523"/>
                  <a:pt x="9651" y="6473"/>
                </a:cubicBezTo>
                <a:cubicBezTo>
                  <a:pt x="9709" y="6439"/>
                  <a:pt x="9766" y="6418"/>
                  <a:pt x="9838" y="6432"/>
                </a:cubicBezTo>
                <a:cubicBezTo>
                  <a:pt x="9920" y="6450"/>
                  <a:pt x="9978" y="6482"/>
                  <a:pt x="9995" y="6551"/>
                </a:cubicBezTo>
                <a:cubicBezTo>
                  <a:pt x="10000" y="6568"/>
                  <a:pt x="10000" y="6589"/>
                  <a:pt x="10000" y="6610"/>
                </a:cubicBezTo>
                <a:lnTo>
                  <a:pt x="10000" y="9942"/>
                </a:lnTo>
                <a:cubicBezTo>
                  <a:pt x="10000" y="9998"/>
                  <a:pt x="10000" y="9998"/>
                  <a:pt x="9925" y="9998"/>
                </a:cubicBezTo>
                <a:lnTo>
                  <a:pt x="1267" y="10000"/>
                </a:lnTo>
                <a:lnTo>
                  <a:pt x="1228" y="10000"/>
                </a:lnTo>
                <a:lnTo>
                  <a:pt x="1228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14B801-783E-4E64-AC12-BC453689E67F}"/>
              </a:ext>
            </a:extLst>
          </p:cNvPr>
          <p:cNvSpPr txBox="1"/>
          <p:nvPr/>
        </p:nvSpPr>
        <p:spPr>
          <a:xfrm>
            <a:off x="2085971" y="2750422"/>
            <a:ext cx="1987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0" b="1" i="0" u="none" strike="noStrike" kern="1200" cap="none" spc="0" normalizeH="0" baseline="0" noProof="0" dirty="0">
                <a:ln>
                  <a:noFill/>
                </a:ln>
                <a:solidFill>
                  <a:srgbClr val="CB1B4A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?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CB1B4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3" name="Freeform 6">
            <a:extLst>
              <a:ext uri="{FF2B5EF4-FFF2-40B4-BE49-F238E27FC236}">
                <a16:creationId xmlns:a16="http://schemas.microsoft.com/office/drawing/2014/main" id="{ECA6B535-AD0E-4B82-A298-E81F7D964659}"/>
              </a:ext>
            </a:extLst>
          </p:cNvPr>
          <p:cNvSpPr>
            <a:spLocks/>
          </p:cNvSpPr>
          <p:nvPr/>
        </p:nvSpPr>
        <p:spPr bwMode="auto">
          <a:xfrm rot="16200000">
            <a:off x="6682971" y="2343136"/>
            <a:ext cx="1780813" cy="1357925"/>
          </a:xfrm>
          <a:custGeom>
            <a:avLst/>
            <a:gdLst>
              <a:gd name="T0" fmla="*/ 963 w 5936"/>
              <a:gd name="T1" fmla="*/ 30 h 4502"/>
              <a:gd name="T2" fmla="*/ 2570 w 5936"/>
              <a:gd name="T3" fmla="*/ 4 h 4502"/>
              <a:gd name="T4" fmla="*/ 2625 w 5936"/>
              <a:gd name="T5" fmla="*/ 157 h 4502"/>
              <a:gd name="T6" fmla="*/ 2534 w 5936"/>
              <a:gd name="T7" fmla="*/ 658 h 4502"/>
              <a:gd name="T8" fmla="*/ 3066 w 5936"/>
              <a:gd name="T9" fmla="*/ 940 h 4502"/>
              <a:gd name="T10" fmla="*/ 3428 w 5936"/>
              <a:gd name="T11" fmla="*/ 588 h 4502"/>
              <a:gd name="T12" fmla="*/ 3308 w 5936"/>
              <a:gd name="T13" fmla="*/ 150 h 4502"/>
              <a:gd name="T14" fmla="*/ 3369 w 5936"/>
              <a:gd name="T15" fmla="*/ 1 h 4502"/>
              <a:gd name="T16" fmla="*/ 3715 w 5936"/>
              <a:gd name="T17" fmla="*/ 1 h 4502"/>
              <a:gd name="T18" fmla="*/ 4958 w 5936"/>
              <a:gd name="T19" fmla="*/ 3 h 4502"/>
              <a:gd name="T20" fmla="*/ 4978 w 5936"/>
              <a:gd name="T21" fmla="*/ 54 h 4502"/>
              <a:gd name="T22" fmla="*/ 5045 w 5936"/>
              <a:gd name="T23" fmla="*/ 2008 h 4502"/>
              <a:gd name="T24" fmla="*/ 5317 w 5936"/>
              <a:gd name="T25" fmla="*/ 1990 h 4502"/>
              <a:gd name="T26" fmla="*/ 5883 w 5936"/>
              <a:gd name="T27" fmla="*/ 2086 h 4502"/>
              <a:gd name="T28" fmla="*/ 5761 w 5936"/>
              <a:gd name="T29" fmla="*/ 2554 h 4502"/>
              <a:gd name="T30" fmla="*/ 5298 w 5936"/>
              <a:gd name="T31" fmla="*/ 2496 h 4502"/>
              <a:gd name="T32" fmla="*/ 4978 w 5936"/>
              <a:gd name="T33" fmla="*/ 2648 h 4502"/>
              <a:gd name="T34" fmla="*/ 4950 w 5936"/>
              <a:gd name="T35" fmla="*/ 4501 h 4502"/>
              <a:gd name="T36" fmla="*/ 3299 w 5936"/>
              <a:gd name="T37" fmla="*/ 4471 h 4502"/>
              <a:gd name="T38" fmla="*/ 3423 w 5936"/>
              <a:gd name="T39" fmla="*/ 4161 h 4502"/>
              <a:gd name="T40" fmla="*/ 3297 w 5936"/>
              <a:gd name="T41" fmla="*/ 3687 h 4502"/>
              <a:gd name="T42" fmla="*/ 2829 w 5936"/>
              <a:gd name="T43" fmla="*/ 3576 h 4502"/>
              <a:gd name="T44" fmla="*/ 2504 w 5936"/>
              <a:gd name="T45" fmla="*/ 4096 h 4502"/>
              <a:gd name="T46" fmla="*/ 2652 w 5936"/>
              <a:gd name="T47" fmla="*/ 4454 h 4502"/>
              <a:gd name="T48" fmla="*/ 1983 w 5936"/>
              <a:gd name="T49" fmla="*/ 4501 h 4502"/>
              <a:gd name="T50" fmla="*/ 963 w 5936"/>
              <a:gd name="T51" fmla="*/ 4477 h 4502"/>
              <a:gd name="T52" fmla="*/ 869 w 5936"/>
              <a:gd name="T53" fmla="*/ 2477 h 4502"/>
              <a:gd name="T54" fmla="*/ 354 w 5936"/>
              <a:gd name="T55" fmla="*/ 2611 h 4502"/>
              <a:gd name="T56" fmla="*/ 31 w 5936"/>
              <a:gd name="T57" fmla="*/ 2154 h 4502"/>
              <a:gd name="T58" fmla="*/ 390 w 5936"/>
              <a:gd name="T59" fmla="*/ 1894 h 4502"/>
              <a:gd name="T60" fmla="*/ 715 w 5936"/>
              <a:gd name="T61" fmla="*/ 2049 h 4502"/>
              <a:gd name="T62" fmla="*/ 963 w 5936"/>
              <a:gd name="T63" fmla="*/ 1840 h 4502"/>
              <a:gd name="T64" fmla="*/ 963 w 5936"/>
              <a:gd name="T65" fmla="*/ 488 h 4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36" h="4502">
                <a:moveTo>
                  <a:pt x="963" y="488"/>
                </a:moveTo>
                <a:cubicBezTo>
                  <a:pt x="963" y="335"/>
                  <a:pt x="963" y="183"/>
                  <a:pt x="963" y="30"/>
                </a:cubicBezTo>
                <a:cubicBezTo>
                  <a:pt x="962" y="11"/>
                  <a:pt x="967" y="3"/>
                  <a:pt x="988" y="3"/>
                </a:cubicBezTo>
                <a:cubicBezTo>
                  <a:pt x="1288" y="4"/>
                  <a:pt x="2269" y="4"/>
                  <a:pt x="2570" y="4"/>
                </a:cubicBezTo>
                <a:cubicBezTo>
                  <a:pt x="2638" y="4"/>
                  <a:pt x="2677" y="59"/>
                  <a:pt x="2652" y="121"/>
                </a:cubicBezTo>
                <a:cubicBezTo>
                  <a:pt x="2647" y="135"/>
                  <a:pt x="2635" y="146"/>
                  <a:pt x="2625" y="157"/>
                </a:cubicBezTo>
                <a:cubicBezTo>
                  <a:pt x="2561" y="228"/>
                  <a:pt x="2520" y="309"/>
                  <a:pt x="2505" y="404"/>
                </a:cubicBezTo>
                <a:cubicBezTo>
                  <a:pt x="2490" y="492"/>
                  <a:pt x="2500" y="576"/>
                  <a:pt x="2534" y="658"/>
                </a:cubicBezTo>
                <a:cubicBezTo>
                  <a:pt x="2576" y="762"/>
                  <a:pt x="2648" y="841"/>
                  <a:pt x="2747" y="894"/>
                </a:cubicBezTo>
                <a:cubicBezTo>
                  <a:pt x="2847" y="947"/>
                  <a:pt x="2953" y="964"/>
                  <a:pt x="3066" y="940"/>
                </a:cubicBezTo>
                <a:cubicBezTo>
                  <a:pt x="3150" y="922"/>
                  <a:pt x="3224" y="885"/>
                  <a:pt x="3287" y="827"/>
                </a:cubicBezTo>
                <a:cubicBezTo>
                  <a:pt x="3358" y="762"/>
                  <a:pt x="3406" y="683"/>
                  <a:pt x="3428" y="588"/>
                </a:cubicBezTo>
                <a:cubicBezTo>
                  <a:pt x="3442" y="529"/>
                  <a:pt x="3446" y="471"/>
                  <a:pt x="3437" y="411"/>
                </a:cubicBezTo>
                <a:cubicBezTo>
                  <a:pt x="3422" y="310"/>
                  <a:pt x="3379" y="222"/>
                  <a:pt x="3308" y="150"/>
                </a:cubicBezTo>
                <a:cubicBezTo>
                  <a:pt x="3281" y="122"/>
                  <a:pt x="3275" y="92"/>
                  <a:pt x="3284" y="58"/>
                </a:cubicBezTo>
                <a:cubicBezTo>
                  <a:pt x="3293" y="27"/>
                  <a:pt x="3331" y="2"/>
                  <a:pt x="3369" y="1"/>
                </a:cubicBezTo>
                <a:cubicBezTo>
                  <a:pt x="3405" y="0"/>
                  <a:pt x="3442" y="1"/>
                  <a:pt x="3479" y="1"/>
                </a:cubicBezTo>
                <a:cubicBezTo>
                  <a:pt x="3557" y="1"/>
                  <a:pt x="3636" y="1"/>
                  <a:pt x="3715" y="1"/>
                </a:cubicBezTo>
                <a:cubicBezTo>
                  <a:pt x="3885" y="1"/>
                  <a:pt x="4735" y="1"/>
                  <a:pt x="4905" y="1"/>
                </a:cubicBezTo>
                <a:cubicBezTo>
                  <a:pt x="4923" y="1"/>
                  <a:pt x="4940" y="3"/>
                  <a:pt x="4958" y="3"/>
                </a:cubicBezTo>
                <a:cubicBezTo>
                  <a:pt x="4973" y="3"/>
                  <a:pt x="4979" y="9"/>
                  <a:pt x="4978" y="24"/>
                </a:cubicBezTo>
                <a:cubicBezTo>
                  <a:pt x="4977" y="34"/>
                  <a:pt x="4978" y="44"/>
                  <a:pt x="4978" y="54"/>
                </a:cubicBezTo>
                <a:cubicBezTo>
                  <a:pt x="4978" y="345"/>
                  <a:pt x="4978" y="1556"/>
                  <a:pt x="4978" y="1848"/>
                </a:cubicBezTo>
                <a:cubicBezTo>
                  <a:pt x="4977" y="1911"/>
                  <a:pt x="4998" y="1964"/>
                  <a:pt x="5045" y="2008"/>
                </a:cubicBezTo>
                <a:cubicBezTo>
                  <a:pt x="5093" y="2053"/>
                  <a:pt x="5183" y="2071"/>
                  <a:pt x="5243" y="2041"/>
                </a:cubicBezTo>
                <a:cubicBezTo>
                  <a:pt x="5269" y="2028"/>
                  <a:pt x="5295" y="2010"/>
                  <a:pt x="5317" y="1990"/>
                </a:cubicBezTo>
                <a:cubicBezTo>
                  <a:pt x="5418" y="1904"/>
                  <a:pt x="5530" y="1871"/>
                  <a:pt x="5660" y="1907"/>
                </a:cubicBezTo>
                <a:cubicBezTo>
                  <a:pt x="5760" y="1934"/>
                  <a:pt x="5835" y="1995"/>
                  <a:pt x="5883" y="2086"/>
                </a:cubicBezTo>
                <a:cubicBezTo>
                  <a:pt x="5926" y="2169"/>
                  <a:pt x="5936" y="2258"/>
                  <a:pt x="5910" y="2349"/>
                </a:cubicBezTo>
                <a:cubicBezTo>
                  <a:pt x="5886" y="2436"/>
                  <a:pt x="5836" y="2505"/>
                  <a:pt x="5761" y="2554"/>
                </a:cubicBezTo>
                <a:cubicBezTo>
                  <a:pt x="5671" y="2611"/>
                  <a:pt x="5574" y="2627"/>
                  <a:pt x="5470" y="2599"/>
                </a:cubicBezTo>
                <a:cubicBezTo>
                  <a:pt x="5403" y="2581"/>
                  <a:pt x="5349" y="2542"/>
                  <a:pt x="5298" y="2496"/>
                </a:cubicBezTo>
                <a:cubicBezTo>
                  <a:pt x="5240" y="2446"/>
                  <a:pt x="5172" y="2434"/>
                  <a:pt x="5100" y="2464"/>
                </a:cubicBezTo>
                <a:cubicBezTo>
                  <a:pt x="5019" y="2498"/>
                  <a:pt x="4979" y="2562"/>
                  <a:pt x="4978" y="2648"/>
                </a:cubicBezTo>
                <a:cubicBezTo>
                  <a:pt x="4977" y="2950"/>
                  <a:pt x="4978" y="4172"/>
                  <a:pt x="4978" y="4474"/>
                </a:cubicBezTo>
                <a:cubicBezTo>
                  <a:pt x="4978" y="4502"/>
                  <a:pt x="4978" y="4502"/>
                  <a:pt x="4950" y="4501"/>
                </a:cubicBezTo>
                <a:cubicBezTo>
                  <a:pt x="4651" y="4501"/>
                  <a:pt x="3672" y="4501"/>
                  <a:pt x="3372" y="4501"/>
                </a:cubicBezTo>
                <a:cubicBezTo>
                  <a:pt x="3344" y="4501"/>
                  <a:pt x="3318" y="4494"/>
                  <a:pt x="3299" y="4471"/>
                </a:cubicBezTo>
                <a:cubicBezTo>
                  <a:pt x="3272" y="4438"/>
                  <a:pt x="3274" y="4390"/>
                  <a:pt x="3304" y="4359"/>
                </a:cubicBezTo>
                <a:cubicBezTo>
                  <a:pt x="3360" y="4303"/>
                  <a:pt x="3401" y="4237"/>
                  <a:pt x="3423" y="4161"/>
                </a:cubicBezTo>
                <a:cubicBezTo>
                  <a:pt x="3445" y="4083"/>
                  <a:pt x="3449" y="4003"/>
                  <a:pt x="3430" y="3922"/>
                </a:cubicBezTo>
                <a:cubicBezTo>
                  <a:pt x="3408" y="3830"/>
                  <a:pt x="3364" y="3752"/>
                  <a:pt x="3297" y="3687"/>
                </a:cubicBezTo>
                <a:cubicBezTo>
                  <a:pt x="3233" y="3625"/>
                  <a:pt x="3157" y="3585"/>
                  <a:pt x="3069" y="3566"/>
                </a:cubicBezTo>
                <a:cubicBezTo>
                  <a:pt x="2988" y="3549"/>
                  <a:pt x="2908" y="3552"/>
                  <a:pt x="2829" y="3576"/>
                </a:cubicBezTo>
                <a:cubicBezTo>
                  <a:pt x="2737" y="3604"/>
                  <a:pt x="2661" y="3657"/>
                  <a:pt x="2602" y="3732"/>
                </a:cubicBezTo>
                <a:cubicBezTo>
                  <a:pt x="2518" y="3838"/>
                  <a:pt x="2484" y="3960"/>
                  <a:pt x="2504" y="4096"/>
                </a:cubicBezTo>
                <a:cubicBezTo>
                  <a:pt x="2519" y="4198"/>
                  <a:pt x="2564" y="4284"/>
                  <a:pt x="2635" y="4359"/>
                </a:cubicBezTo>
                <a:cubicBezTo>
                  <a:pt x="2661" y="4387"/>
                  <a:pt x="2667" y="4419"/>
                  <a:pt x="2652" y="4454"/>
                </a:cubicBezTo>
                <a:cubicBezTo>
                  <a:pt x="2637" y="4486"/>
                  <a:pt x="2609" y="4501"/>
                  <a:pt x="2575" y="4502"/>
                </a:cubicBezTo>
                <a:cubicBezTo>
                  <a:pt x="2378" y="4502"/>
                  <a:pt x="2180" y="4502"/>
                  <a:pt x="1983" y="4501"/>
                </a:cubicBezTo>
                <a:cubicBezTo>
                  <a:pt x="1878" y="4501"/>
                  <a:pt x="1092" y="4500"/>
                  <a:pt x="987" y="4501"/>
                </a:cubicBezTo>
                <a:cubicBezTo>
                  <a:pt x="967" y="4502"/>
                  <a:pt x="963" y="4495"/>
                  <a:pt x="963" y="4477"/>
                </a:cubicBezTo>
                <a:cubicBezTo>
                  <a:pt x="963" y="4175"/>
                  <a:pt x="963" y="2954"/>
                  <a:pt x="963" y="2653"/>
                </a:cubicBezTo>
                <a:cubicBezTo>
                  <a:pt x="963" y="2577"/>
                  <a:pt x="932" y="2517"/>
                  <a:pt x="869" y="2477"/>
                </a:cubicBezTo>
                <a:cubicBezTo>
                  <a:pt x="796" y="2432"/>
                  <a:pt x="701" y="2439"/>
                  <a:pt x="638" y="2499"/>
                </a:cubicBezTo>
                <a:cubicBezTo>
                  <a:pt x="559" y="2576"/>
                  <a:pt x="465" y="2618"/>
                  <a:pt x="354" y="2611"/>
                </a:cubicBezTo>
                <a:cubicBezTo>
                  <a:pt x="251" y="2604"/>
                  <a:pt x="165" y="2560"/>
                  <a:pt x="99" y="2480"/>
                </a:cubicBezTo>
                <a:cubicBezTo>
                  <a:pt x="20" y="2384"/>
                  <a:pt x="0" y="2273"/>
                  <a:pt x="31" y="2154"/>
                </a:cubicBezTo>
                <a:cubicBezTo>
                  <a:pt x="52" y="2075"/>
                  <a:pt x="98" y="2011"/>
                  <a:pt x="165" y="1962"/>
                </a:cubicBezTo>
                <a:cubicBezTo>
                  <a:pt x="233" y="1914"/>
                  <a:pt x="308" y="1890"/>
                  <a:pt x="390" y="1894"/>
                </a:cubicBezTo>
                <a:cubicBezTo>
                  <a:pt x="470" y="1897"/>
                  <a:pt x="543" y="1924"/>
                  <a:pt x="605" y="1977"/>
                </a:cubicBezTo>
                <a:cubicBezTo>
                  <a:pt x="639" y="2006"/>
                  <a:pt x="670" y="2038"/>
                  <a:pt x="715" y="2049"/>
                </a:cubicBezTo>
                <a:cubicBezTo>
                  <a:pt x="814" y="2075"/>
                  <a:pt x="912" y="2023"/>
                  <a:pt x="948" y="1933"/>
                </a:cubicBezTo>
                <a:cubicBezTo>
                  <a:pt x="960" y="1903"/>
                  <a:pt x="963" y="1872"/>
                  <a:pt x="963" y="1840"/>
                </a:cubicBezTo>
                <a:cubicBezTo>
                  <a:pt x="963" y="1696"/>
                  <a:pt x="963" y="632"/>
                  <a:pt x="963" y="488"/>
                </a:cubicBezTo>
                <a:cubicBezTo>
                  <a:pt x="963" y="488"/>
                  <a:pt x="963" y="488"/>
                  <a:pt x="963" y="4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16A6FE-D4DD-4E54-A814-88446346296C}"/>
              </a:ext>
            </a:extLst>
          </p:cNvPr>
          <p:cNvSpPr txBox="1"/>
          <p:nvPr/>
        </p:nvSpPr>
        <p:spPr>
          <a:xfrm>
            <a:off x="7924800" y="2518937"/>
            <a:ext cx="3749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СТУДЕНЧЕСКОЙ МОБИЛЬНОСТИ </a:t>
            </a: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EA01F6B5-4B20-4F9B-8EB3-C745E21D2A04}"/>
              </a:ext>
            </a:extLst>
          </p:cNvPr>
          <p:cNvSpPr>
            <a:spLocks/>
          </p:cNvSpPr>
          <p:nvPr/>
        </p:nvSpPr>
        <p:spPr bwMode="auto">
          <a:xfrm rot="5400000">
            <a:off x="1225496" y="2746272"/>
            <a:ext cx="1204017" cy="1639318"/>
          </a:xfrm>
          <a:custGeom>
            <a:avLst/>
            <a:gdLst>
              <a:gd name="T0" fmla="*/ 27 w 4016"/>
              <a:gd name="T1" fmla="*/ 5450 h 6400"/>
              <a:gd name="T2" fmla="*/ 0 w 4016"/>
              <a:gd name="T3" fmla="*/ 3596 h 6400"/>
              <a:gd name="T4" fmla="*/ 144 w 4016"/>
              <a:gd name="T5" fmla="*/ 3537 h 6400"/>
              <a:gd name="T6" fmla="*/ 704 w 4016"/>
              <a:gd name="T7" fmla="*/ 3612 h 6400"/>
              <a:gd name="T8" fmla="*/ 945 w 4016"/>
              <a:gd name="T9" fmla="*/ 3183 h 6400"/>
              <a:gd name="T10" fmla="*/ 404 w 4016"/>
              <a:gd name="T11" fmla="*/ 2734 h 6400"/>
              <a:gd name="T12" fmla="*/ 58 w 4016"/>
              <a:gd name="T13" fmla="*/ 2888 h 6400"/>
              <a:gd name="T14" fmla="*/ 0 w 4016"/>
              <a:gd name="T15" fmla="*/ 2254 h 6400"/>
              <a:gd name="T16" fmla="*/ 29 w 4016"/>
              <a:gd name="T17" fmla="*/ 951 h 6400"/>
              <a:gd name="T18" fmla="*/ 1702 w 4016"/>
              <a:gd name="T19" fmla="*/ 933 h 6400"/>
              <a:gd name="T20" fmla="*/ 1750 w 4016"/>
              <a:gd name="T21" fmla="*/ 615 h 6400"/>
              <a:gd name="T22" fmla="*/ 1932 w 4016"/>
              <a:gd name="T23" fmla="*/ 28 h 6400"/>
              <a:gd name="T24" fmla="*/ 2356 w 4016"/>
              <a:gd name="T25" fmla="*/ 455 h 6400"/>
              <a:gd name="T26" fmla="*/ 2348 w 4016"/>
              <a:gd name="T27" fmla="*/ 946 h 6400"/>
              <a:gd name="T28" fmla="*/ 3986 w 4016"/>
              <a:gd name="T29" fmla="*/ 952 h 6400"/>
              <a:gd name="T30" fmla="*/ 4016 w 4016"/>
              <a:gd name="T31" fmla="*/ 2797 h 6400"/>
              <a:gd name="T32" fmla="*/ 3880 w 4016"/>
              <a:gd name="T33" fmla="*/ 2869 h 6400"/>
              <a:gd name="T34" fmla="*/ 3419 w 4016"/>
              <a:gd name="T35" fmla="*/ 2746 h 6400"/>
              <a:gd name="T36" fmla="*/ 3083 w 4016"/>
              <a:gd name="T37" fmla="*/ 3097 h 6400"/>
              <a:gd name="T38" fmla="*/ 3307 w 4016"/>
              <a:gd name="T39" fmla="*/ 3609 h 6400"/>
              <a:gd name="T40" fmla="*/ 3774 w 4016"/>
              <a:gd name="T41" fmla="*/ 3612 h 6400"/>
              <a:gd name="T42" fmla="*/ 3951 w 4016"/>
              <a:gd name="T43" fmla="*/ 3512 h 6400"/>
              <a:gd name="T44" fmla="*/ 4016 w 4016"/>
              <a:gd name="T45" fmla="*/ 3608 h 6400"/>
              <a:gd name="T46" fmla="*/ 3986 w 4016"/>
              <a:gd name="T47" fmla="*/ 5449 h 6400"/>
              <a:gd name="T48" fmla="*/ 2326 w 4016"/>
              <a:gd name="T49" fmla="*/ 5462 h 6400"/>
              <a:gd name="T50" fmla="*/ 2241 w 4016"/>
              <a:gd name="T51" fmla="*/ 5758 h 6400"/>
              <a:gd name="T52" fmla="*/ 2357 w 4016"/>
              <a:gd name="T53" fmla="*/ 6121 h 6400"/>
              <a:gd name="T54" fmla="*/ 1976 w 4016"/>
              <a:gd name="T55" fmla="*/ 6392 h 6400"/>
              <a:gd name="T56" fmla="*/ 1663 w 4016"/>
              <a:gd name="T57" fmla="*/ 5937 h 6400"/>
              <a:gd name="T58" fmla="*/ 1775 w 4016"/>
              <a:gd name="T59" fmla="*/ 5529 h 6400"/>
              <a:gd name="T60" fmla="*/ 509 w 4016"/>
              <a:gd name="T61" fmla="*/ 5450 h 6400"/>
              <a:gd name="T62" fmla="*/ 493 w 4016"/>
              <a:gd name="T63" fmla="*/ 5450 h 6400"/>
              <a:gd name="connsiteX0" fmla="*/ 1228 w 10000"/>
              <a:gd name="connsiteY0" fmla="*/ 8491 h 9963"/>
              <a:gd name="connsiteX1" fmla="*/ 67 w 10000"/>
              <a:gd name="connsiteY1" fmla="*/ 8491 h 9963"/>
              <a:gd name="connsiteX2" fmla="*/ 0 w 10000"/>
              <a:gd name="connsiteY2" fmla="*/ 8447 h 9963"/>
              <a:gd name="connsiteX3" fmla="*/ 0 w 10000"/>
              <a:gd name="connsiteY3" fmla="*/ 5594 h 9963"/>
              <a:gd name="connsiteX4" fmla="*/ 132 w 10000"/>
              <a:gd name="connsiteY4" fmla="*/ 5467 h 9963"/>
              <a:gd name="connsiteX5" fmla="*/ 359 w 10000"/>
              <a:gd name="connsiteY5" fmla="*/ 5502 h 9963"/>
              <a:gd name="connsiteX6" fmla="*/ 1218 w 10000"/>
              <a:gd name="connsiteY6" fmla="*/ 5711 h 9963"/>
              <a:gd name="connsiteX7" fmla="*/ 1753 w 10000"/>
              <a:gd name="connsiteY7" fmla="*/ 5619 h 9963"/>
              <a:gd name="connsiteX8" fmla="*/ 2144 w 10000"/>
              <a:gd name="connsiteY8" fmla="*/ 5398 h 9963"/>
              <a:gd name="connsiteX9" fmla="*/ 2353 w 10000"/>
              <a:gd name="connsiteY9" fmla="*/ 4948 h 9963"/>
              <a:gd name="connsiteX10" fmla="*/ 2024 w 10000"/>
              <a:gd name="connsiteY10" fmla="*/ 4464 h 9963"/>
              <a:gd name="connsiteX11" fmla="*/ 1006 w 10000"/>
              <a:gd name="connsiteY11" fmla="*/ 4247 h 9963"/>
              <a:gd name="connsiteX12" fmla="*/ 356 w 10000"/>
              <a:gd name="connsiteY12" fmla="*/ 4452 h 9963"/>
              <a:gd name="connsiteX13" fmla="*/ 144 w 10000"/>
              <a:gd name="connsiteY13" fmla="*/ 4488 h 9963"/>
              <a:gd name="connsiteX14" fmla="*/ 0 w 10000"/>
              <a:gd name="connsiteY14" fmla="*/ 4363 h 9963"/>
              <a:gd name="connsiteX15" fmla="*/ 0 w 10000"/>
              <a:gd name="connsiteY15" fmla="*/ 3497 h 9963"/>
              <a:gd name="connsiteX16" fmla="*/ 0 w 10000"/>
              <a:gd name="connsiteY16" fmla="*/ 1506 h 9963"/>
              <a:gd name="connsiteX17" fmla="*/ 72 w 10000"/>
              <a:gd name="connsiteY17" fmla="*/ 1461 h 9963"/>
              <a:gd name="connsiteX18" fmla="*/ 3992 w 10000"/>
              <a:gd name="connsiteY18" fmla="*/ 1461 h 9963"/>
              <a:gd name="connsiteX19" fmla="*/ 4238 w 10000"/>
              <a:gd name="connsiteY19" fmla="*/ 1433 h 9963"/>
              <a:gd name="connsiteX20" fmla="*/ 4487 w 10000"/>
              <a:gd name="connsiteY20" fmla="*/ 1072 h 9963"/>
              <a:gd name="connsiteX21" fmla="*/ 4358 w 10000"/>
              <a:gd name="connsiteY21" fmla="*/ 936 h 9963"/>
              <a:gd name="connsiteX22" fmla="*/ 4151 w 10000"/>
              <a:gd name="connsiteY22" fmla="*/ 380 h 9963"/>
              <a:gd name="connsiteX23" fmla="*/ 4811 w 10000"/>
              <a:gd name="connsiteY23" fmla="*/ 19 h 9963"/>
              <a:gd name="connsiteX24" fmla="*/ 5642 w 10000"/>
              <a:gd name="connsiteY24" fmla="*/ 158 h 9963"/>
              <a:gd name="connsiteX25" fmla="*/ 5867 w 10000"/>
              <a:gd name="connsiteY25" fmla="*/ 686 h 9963"/>
              <a:gd name="connsiteX26" fmla="*/ 5625 w 10000"/>
              <a:gd name="connsiteY26" fmla="*/ 950 h 9963"/>
              <a:gd name="connsiteX27" fmla="*/ 5847 w 10000"/>
              <a:gd name="connsiteY27" fmla="*/ 1453 h 9963"/>
              <a:gd name="connsiteX28" fmla="*/ 6011 w 10000"/>
              <a:gd name="connsiteY28" fmla="*/ 1461 h 9963"/>
              <a:gd name="connsiteX29" fmla="*/ 9925 w 10000"/>
              <a:gd name="connsiteY29" fmla="*/ 1463 h 9963"/>
              <a:gd name="connsiteX30" fmla="*/ 10000 w 10000"/>
              <a:gd name="connsiteY30" fmla="*/ 1511 h 9963"/>
              <a:gd name="connsiteX31" fmla="*/ 10000 w 10000"/>
              <a:gd name="connsiteY31" fmla="*/ 4345 h 9963"/>
              <a:gd name="connsiteX32" fmla="*/ 9858 w 10000"/>
              <a:gd name="connsiteY32" fmla="*/ 4486 h 9963"/>
              <a:gd name="connsiteX33" fmla="*/ 9661 w 10000"/>
              <a:gd name="connsiteY33" fmla="*/ 4458 h 9963"/>
              <a:gd name="connsiteX34" fmla="*/ 9203 w 10000"/>
              <a:gd name="connsiteY34" fmla="*/ 4278 h 9963"/>
              <a:gd name="connsiteX35" fmla="*/ 8513 w 10000"/>
              <a:gd name="connsiteY35" fmla="*/ 4266 h 9963"/>
              <a:gd name="connsiteX36" fmla="*/ 7968 w 10000"/>
              <a:gd name="connsiteY36" fmla="*/ 4470 h 9963"/>
              <a:gd name="connsiteX37" fmla="*/ 7677 w 10000"/>
              <a:gd name="connsiteY37" fmla="*/ 4814 h 9963"/>
              <a:gd name="connsiteX38" fmla="*/ 7709 w 10000"/>
              <a:gd name="connsiteY38" fmla="*/ 5211 h 9963"/>
              <a:gd name="connsiteX39" fmla="*/ 8235 w 10000"/>
              <a:gd name="connsiteY39" fmla="*/ 5614 h 9963"/>
              <a:gd name="connsiteX40" fmla="*/ 8847 w 10000"/>
              <a:gd name="connsiteY40" fmla="*/ 5713 h 9963"/>
              <a:gd name="connsiteX41" fmla="*/ 9397 w 10000"/>
              <a:gd name="connsiteY41" fmla="*/ 5619 h 9963"/>
              <a:gd name="connsiteX42" fmla="*/ 9651 w 10000"/>
              <a:gd name="connsiteY42" fmla="*/ 5497 h 9963"/>
              <a:gd name="connsiteX43" fmla="*/ 9838 w 10000"/>
              <a:gd name="connsiteY43" fmla="*/ 5463 h 9963"/>
              <a:gd name="connsiteX44" fmla="*/ 9995 w 10000"/>
              <a:gd name="connsiteY44" fmla="*/ 5563 h 9963"/>
              <a:gd name="connsiteX45" fmla="*/ 10000 w 10000"/>
              <a:gd name="connsiteY45" fmla="*/ 5613 h 9963"/>
              <a:gd name="connsiteX46" fmla="*/ 10000 w 10000"/>
              <a:gd name="connsiteY46" fmla="*/ 8444 h 9963"/>
              <a:gd name="connsiteX47" fmla="*/ 9925 w 10000"/>
              <a:gd name="connsiteY47" fmla="*/ 8489 h 9963"/>
              <a:gd name="connsiteX48" fmla="*/ 6046 w 10000"/>
              <a:gd name="connsiteY48" fmla="*/ 8488 h 9963"/>
              <a:gd name="connsiteX49" fmla="*/ 5792 w 10000"/>
              <a:gd name="connsiteY49" fmla="*/ 8509 h 9963"/>
              <a:gd name="connsiteX50" fmla="*/ 5498 w 10000"/>
              <a:gd name="connsiteY50" fmla="*/ 8747 h 9963"/>
              <a:gd name="connsiteX51" fmla="*/ 5580 w 10000"/>
              <a:gd name="connsiteY51" fmla="*/ 8972 h 9963"/>
              <a:gd name="connsiteX52" fmla="*/ 5695 w 10000"/>
              <a:gd name="connsiteY52" fmla="*/ 9052 h 9963"/>
              <a:gd name="connsiteX53" fmla="*/ 5869 w 10000"/>
              <a:gd name="connsiteY53" fmla="*/ 9539 h 9963"/>
              <a:gd name="connsiteX54" fmla="*/ 4920 w 10000"/>
              <a:gd name="connsiteY54" fmla="*/ 9963 h 9963"/>
              <a:gd name="connsiteX55" fmla="*/ 4303 w 10000"/>
              <a:gd name="connsiteY55" fmla="*/ 9758 h 9963"/>
              <a:gd name="connsiteX56" fmla="*/ 4141 w 10000"/>
              <a:gd name="connsiteY56" fmla="*/ 9252 h 9963"/>
              <a:gd name="connsiteX57" fmla="*/ 4370 w 10000"/>
              <a:gd name="connsiteY57" fmla="*/ 9005 h 9963"/>
              <a:gd name="connsiteX58" fmla="*/ 4420 w 10000"/>
              <a:gd name="connsiteY58" fmla="*/ 8614 h 9963"/>
              <a:gd name="connsiteX59" fmla="*/ 4071 w 10000"/>
              <a:gd name="connsiteY59" fmla="*/ 8492 h 9963"/>
              <a:gd name="connsiteX60" fmla="*/ 1267 w 10000"/>
              <a:gd name="connsiteY60" fmla="*/ 8491 h 9963"/>
              <a:gd name="connsiteX61" fmla="*/ 1228 w 10000"/>
              <a:gd name="connsiteY61" fmla="*/ 8491 h 9963"/>
              <a:gd name="connsiteX62" fmla="*/ 1228 w 10000"/>
              <a:gd name="connsiteY62" fmla="*/ 8491 h 9963"/>
              <a:gd name="connsiteX0" fmla="*/ 1228 w 10000"/>
              <a:gd name="connsiteY0" fmla="*/ 8523 h 9803"/>
              <a:gd name="connsiteX1" fmla="*/ 67 w 10000"/>
              <a:gd name="connsiteY1" fmla="*/ 8523 h 9803"/>
              <a:gd name="connsiteX2" fmla="*/ 0 w 10000"/>
              <a:gd name="connsiteY2" fmla="*/ 8478 h 9803"/>
              <a:gd name="connsiteX3" fmla="*/ 0 w 10000"/>
              <a:gd name="connsiteY3" fmla="*/ 5615 h 9803"/>
              <a:gd name="connsiteX4" fmla="*/ 132 w 10000"/>
              <a:gd name="connsiteY4" fmla="*/ 5487 h 9803"/>
              <a:gd name="connsiteX5" fmla="*/ 359 w 10000"/>
              <a:gd name="connsiteY5" fmla="*/ 5522 h 9803"/>
              <a:gd name="connsiteX6" fmla="*/ 1218 w 10000"/>
              <a:gd name="connsiteY6" fmla="*/ 5732 h 9803"/>
              <a:gd name="connsiteX7" fmla="*/ 1753 w 10000"/>
              <a:gd name="connsiteY7" fmla="*/ 5640 h 9803"/>
              <a:gd name="connsiteX8" fmla="*/ 2144 w 10000"/>
              <a:gd name="connsiteY8" fmla="*/ 5418 h 9803"/>
              <a:gd name="connsiteX9" fmla="*/ 2353 w 10000"/>
              <a:gd name="connsiteY9" fmla="*/ 4966 h 9803"/>
              <a:gd name="connsiteX10" fmla="*/ 2024 w 10000"/>
              <a:gd name="connsiteY10" fmla="*/ 4481 h 9803"/>
              <a:gd name="connsiteX11" fmla="*/ 1006 w 10000"/>
              <a:gd name="connsiteY11" fmla="*/ 4263 h 9803"/>
              <a:gd name="connsiteX12" fmla="*/ 356 w 10000"/>
              <a:gd name="connsiteY12" fmla="*/ 4469 h 9803"/>
              <a:gd name="connsiteX13" fmla="*/ 144 w 10000"/>
              <a:gd name="connsiteY13" fmla="*/ 4505 h 9803"/>
              <a:gd name="connsiteX14" fmla="*/ 0 w 10000"/>
              <a:gd name="connsiteY14" fmla="*/ 4379 h 9803"/>
              <a:gd name="connsiteX15" fmla="*/ 0 w 10000"/>
              <a:gd name="connsiteY15" fmla="*/ 3510 h 9803"/>
              <a:gd name="connsiteX16" fmla="*/ 0 w 10000"/>
              <a:gd name="connsiteY16" fmla="*/ 1512 h 9803"/>
              <a:gd name="connsiteX17" fmla="*/ 72 w 10000"/>
              <a:gd name="connsiteY17" fmla="*/ 1466 h 9803"/>
              <a:gd name="connsiteX18" fmla="*/ 3992 w 10000"/>
              <a:gd name="connsiteY18" fmla="*/ 1466 h 9803"/>
              <a:gd name="connsiteX19" fmla="*/ 4238 w 10000"/>
              <a:gd name="connsiteY19" fmla="*/ 1438 h 9803"/>
              <a:gd name="connsiteX20" fmla="*/ 4487 w 10000"/>
              <a:gd name="connsiteY20" fmla="*/ 1076 h 9803"/>
              <a:gd name="connsiteX21" fmla="*/ 4358 w 10000"/>
              <a:gd name="connsiteY21" fmla="*/ 939 h 9803"/>
              <a:gd name="connsiteX22" fmla="*/ 4151 w 10000"/>
              <a:gd name="connsiteY22" fmla="*/ 381 h 9803"/>
              <a:gd name="connsiteX23" fmla="*/ 4811 w 10000"/>
              <a:gd name="connsiteY23" fmla="*/ 19 h 9803"/>
              <a:gd name="connsiteX24" fmla="*/ 5642 w 10000"/>
              <a:gd name="connsiteY24" fmla="*/ 159 h 9803"/>
              <a:gd name="connsiteX25" fmla="*/ 5867 w 10000"/>
              <a:gd name="connsiteY25" fmla="*/ 689 h 9803"/>
              <a:gd name="connsiteX26" fmla="*/ 5625 w 10000"/>
              <a:gd name="connsiteY26" fmla="*/ 954 h 9803"/>
              <a:gd name="connsiteX27" fmla="*/ 5847 w 10000"/>
              <a:gd name="connsiteY27" fmla="*/ 1458 h 9803"/>
              <a:gd name="connsiteX28" fmla="*/ 6011 w 10000"/>
              <a:gd name="connsiteY28" fmla="*/ 1466 h 9803"/>
              <a:gd name="connsiteX29" fmla="*/ 9925 w 10000"/>
              <a:gd name="connsiteY29" fmla="*/ 1468 h 9803"/>
              <a:gd name="connsiteX30" fmla="*/ 10000 w 10000"/>
              <a:gd name="connsiteY30" fmla="*/ 1517 h 9803"/>
              <a:gd name="connsiteX31" fmla="*/ 10000 w 10000"/>
              <a:gd name="connsiteY31" fmla="*/ 4361 h 9803"/>
              <a:gd name="connsiteX32" fmla="*/ 9858 w 10000"/>
              <a:gd name="connsiteY32" fmla="*/ 4503 h 9803"/>
              <a:gd name="connsiteX33" fmla="*/ 9661 w 10000"/>
              <a:gd name="connsiteY33" fmla="*/ 4475 h 9803"/>
              <a:gd name="connsiteX34" fmla="*/ 9203 w 10000"/>
              <a:gd name="connsiteY34" fmla="*/ 4294 h 9803"/>
              <a:gd name="connsiteX35" fmla="*/ 8513 w 10000"/>
              <a:gd name="connsiteY35" fmla="*/ 4282 h 9803"/>
              <a:gd name="connsiteX36" fmla="*/ 7968 w 10000"/>
              <a:gd name="connsiteY36" fmla="*/ 4487 h 9803"/>
              <a:gd name="connsiteX37" fmla="*/ 7677 w 10000"/>
              <a:gd name="connsiteY37" fmla="*/ 4832 h 9803"/>
              <a:gd name="connsiteX38" fmla="*/ 7709 w 10000"/>
              <a:gd name="connsiteY38" fmla="*/ 5230 h 9803"/>
              <a:gd name="connsiteX39" fmla="*/ 8235 w 10000"/>
              <a:gd name="connsiteY39" fmla="*/ 5635 h 9803"/>
              <a:gd name="connsiteX40" fmla="*/ 8847 w 10000"/>
              <a:gd name="connsiteY40" fmla="*/ 5734 h 9803"/>
              <a:gd name="connsiteX41" fmla="*/ 9397 w 10000"/>
              <a:gd name="connsiteY41" fmla="*/ 5640 h 9803"/>
              <a:gd name="connsiteX42" fmla="*/ 9651 w 10000"/>
              <a:gd name="connsiteY42" fmla="*/ 5517 h 9803"/>
              <a:gd name="connsiteX43" fmla="*/ 9838 w 10000"/>
              <a:gd name="connsiteY43" fmla="*/ 5483 h 9803"/>
              <a:gd name="connsiteX44" fmla="*/ 9995 w 10000"/>
              <a:gd name="connsiteY44" fmla="*/ 5584 h 9803"/>
              <a:gd name="connsiteX45" fmla="*/ 10000 w 10000"/>
              <a:gd name="connsiteY45" fmla="*/ 5634 h 9803"/>
              <a:gd name="connsiteX46" fmla="*/ 10000 w 10000"/>
              <a:gd name="connsiteY46" fmla="*/ 8475 h 9803"/>
              <a:gd name="connsiteX47" fmla="*/ 9925 w 10000"/>
              <a:gd name="connsiteY47" fmla="*/ 8521 h 9803"/>
              <a:gd name="connsiteX48" fmla="*/ 6046 w 10000"/>
              <a:gd name="connsiteY48" fmla="*/ 8520 h 9803"/>
              <a:gd name="connsiteX49" fmla="*/ 5792 w 10000"/>
              <a:gd name="connsiteY49" fmla="*/ 8541 h 9803"/>
              <a:gd name="connsiteX50" fmla="*/ 5498 w 10000"/>
              <a:gd name="connsiteY50" fmla="*/ 8779 h 9803"/>
              <a:gd name="connsiteX51" fmla="*/ 5580 w 10000"/>
              <a:gd name="connsiteY51" fmla="*/ 9005 h 9803"/>
              <a:gd name="connsiteX52" fmla="*/ 5695 w 10000"/>
              <a:gd name="connsiteY52" fmla="*/ 9086 h 9803"/>
              <a:gd name="connsiteX53" fmla="*/ 5869 w 10000"/>
              <a:gd name="connsiteY53" fmla="*/ 9574 h 9803"/>
              <a:gd name="connsiteX54" fmla="*/ 4303 w 10000"/>
              <a:gd name="connsiteY54" fmla="*/ 9794 h 9803"/>
              <a:gd name="connsiteX55" fmla="*/ 4141 w 10000"/>
              <a:gd name="connsiteY55" fmla="*/ 9286 h 9803"/>
              <a:gd name="connsiteX56" fmla="*/ 4370 w 10000"/>
              <a:gd name="connsiteY56" fmla="*/ 9038 h 9803"/>
              <a:gd name="connsiteX57" fmla="*/ 4420 w 10000"/>
              <a:gd name="connsiteY57" fmla="*/ 8646 h 9803"/>
              <a:gd name="connsiteX58" fmla="*/ 4071 w 10000"/>
              <a:gd name="connsiteY58" fmla="*/ 8524 h 9803"/>
              <a:gd name="connsiteX59" fmla="*/ 1267 w 10000"/>
              <a:gd name="connsiteY59" fmla="*/ 8523 h 9803"/>
              <a:gd name="connsiteX60" fmla="*/ 1228 w 10000"/>
              <a:gd name="connsiteY60" fmla="*/ 8523 h 9803"/>
              <a:gd name="connsiteX61" fmla="*/ 1228 w 10000"/>
              <a:gd name="connsiteY61" fmla="*/ 8523 h 9803"/>
              <a:gd name="connsiteX0" fmla="*/ 1228 w 10000"/>
              <a:gd name="connsiteY0" fmla="*/ 8694 h 9769"/>
              <a:gd name="connsiteX1" fmla="*/ 67 w 10000"/>
              <a:gd name="connsiteY1" fmla="*/ 8694 h 9769"/>
              <a:gd name="connsiteX2" fmla="*/ 0 w 10000"/>
              <a:gd name="connsiteY2" fmla="*/ 8648 h 9769"/>
              <a:gd name="connsiteX3" fmla="*/ 0 w 10000"/>
              <a:gd name="connsiteY3" fmla="*/ 5728 h 9769"/>
              <a:gd name="connsiteX4" fmla="*/ 132 w 10000"/>
              <a:gd name="connsiteY4" fmla="*/ 5597 h 9769"/>
              <a:gd name="connsiteX5" fmla="*/ 359 w 10000"/>
              <a:gd name="connsiteY5" fmla="*/ 5633 h 9769"/>
              <a:gd name="connsiteX6" fmla="*/ 1218 w 10000"/>
              <a:gd name="connsiteY6" fmla="*/ 5847 h 9769"/>
              <a:gd name="connsiteX7" fmla="*/ 1753 w 10000"/>
              <a:gd name="connsiteY7" fmla="*/ 5753 h 9769"/>
              <a:gd name="connsiteX8" fmla="*/ 2144 w 10000"/>
              <a:gd name="connsiteY8" fmla="*/ 5527 h 9769"/>
              <a:gd name="connsiteX9" fmla="*/ 2353 w 10000"/>
              <a:gd name="connsiteY9" fmla="*/ 5066 h 9769"/>
              <a:gd name="connsiteX10" fmla="*/ 2024 w 10000"/>
              <a:gd name="connsiteY10" fmla="*/ 4571 h 9769"/>
              <a:gd name="connsiteX11" fmla="*/ 1006 w 10000"/>
              <a:gd name="connsiteY11" fmla="*/ 4349 h 9769"/>
              <a:gd name="connsiteX12" fmla="*/ 356 w 10000"/>
              <a:gd name="connsiteY12" fmla="*/ 4559 h 9769"/>
              <a:gd name="connsiteX13" fmla="*/ 144 w 10000"/>
              <a:gd name="connsiteY13" fmla="*/ 4596 h 9769"/>
              <a:gd name="connsiteX14" fmla="*/ 0 w 10000"/>
              <a:gd name="connsiteY14" fmla="*/ 4467 h 9769"/>
              <a:gd name="connsiteX15" fmla="*/ 0 w 10000"/>
              <a:gd name="connsiteY15" fmla="*/ 3581 h 9769"/>
              <a:gd name="connsiteX16" fmla="*/ 0 w 10000"/>
              <a:gd name="connsiteY16" fmla="*/ 1542 h 9769"/>
              <a:gd name="connsiteX17" fmla="*/ 72 w 10000"/>
              <a:gd name="connsiteY17" fmla="*/ 1495 h 9769"/>
              <a:gd name="connsiteX18" fmla="*/ 3992 w 10000"/>
              <a:gd name="connsiteY18" fmla="*/ 1495 h 9769"/>
              <a:gd name="connsiteX19" fmla="*/ 4238 w 10000"/>
              <a:gd name="connsiteY19" fmla="*/ 1467 h 9769"/>
              <a:gd name="connsiteX20" fmla="*/ 4487 w 10000"/>
              <a:gd name="connsiteY20" fmla="*/ 1098 h 9769"/>
              <a:gd name="connsiteX21" fmla="*/ 4358 w 10000"/>
              <a:gd name="connsiteY21" fmla="*/ 958 h 9769"/>
              <a:gd name="connsiteX22" fmla="*/ 4151 w 10000"/>
              <a:gd name="connsiteY22" fmla="*/ 389 h 9769"/>
              <a:gd name="connsiteX23" fmla="*/ 4811 w 10000"/>
              <a:gd name="connsiteY23" fmla="*/ 19 h 9769"/>
              <a:gd name="connsiteX24" fmla="*/ 5642 w 10000"/>
              <a:gd name="connsiteY24" fmla="*/ 162 h 9769"/>
              <a:gd name="connsiteX25" fmla="*/ 5867 w 10000"/>
              <a:gd name="connsiteY25" fmla="*/ 703 h 9769"/>
              <a:gd name="connsiteX26" fmla="*/ 5625 w 10000"/>
              <a:gd name="connsiteY26" fmla="*/ 973 h 9769"/>
              <a:gd name="connsiteX27" fmla="*/ 5847 w 10000"/>
              <a:gd name="connsiteY27" fmla="*/ 1487 h 9769"/>
              <a:gd name="connsiteX28" fmla="*/ 6011 w 10000"/>
              <a:gd name="connsiteY28" fmla="*/ 1495 h 9769"/>
              <a:gd name="connsiteX29" fmla="*/ 9925 w 10000"/>
              <a:gd name="connsiteY29" fmla="*/ 1498 h 9769"/>
              <a:gd name="connsiteX30" fmla="*/ 10000 w 10000"/>
              <a:gd name="connsiteY30" fmla="*/ 1547 h 9769"/>
              <a:gd name="connsiteX31" fmla="*/ 10000 w 10000"/>
              <a:gd name="connsiteY31" fmla="*/ 4449 h 9769"/>
              <a:gd name="connsiteX32" fmla="*/ 9858 w 10000"/>
              <a:gd name="connsiteY32" fmla="*/ 4593 h 9769"/>
              <a:gd name="connsiteX33" fmla="*/ 9661 w 10000"/>
              <a:gd name="connsiteY33" fmla="*/ 4565 h 9769"/>
              <a:gd name="connsiteX34" fmla="*/ 9203 w 10000"/>
              <a:gd name="connsiteY34" fmla="*/ 4380 h 9769"/>
              <a:gd name="connsiteX35" fmla="*/ 8513 w 10000"/>
              <a:gd name="connsiteY35" fmla="*/ 4368 h 9769"/>
              <a:gd name="connsiteX36" fmla="*/ 7968 w 10000"/>
              <a:gd name="connsiteY36" fmla="*/ 4577 h 9769"/>
              <a:gd name="connsiteX37" fmla="*/ 7677 w 10000"/>
              <a:gd name="connsiteY37" fmla="*/ 4929 h 9769"/>
              <a:gd name="connsiteX38" fmla="*/ 7709 w 10000"/>
              <a:gd name="connsiteY38" fmla="*/ 5335 h 9769"/>
              <a:gd name="connsiteX39" fmla="*/ 8235 w 10000"/>
              <a:gd name="connsiteY39" fmla="*/ 5748 h 9769"/>
              <a:gd name="connsiteX40" fmla="*/ 8847 w 10000"/>
              <a:gd name="connsiteY40" fmla="*/ 5849 h 9769"/>
              <a:gd name="connsiteX41" fmla="*/ 9397 w 10000"/>
              <a:gd name="connsiteY41" fmla="*/ 5753 h 9769"/>
              <a:gd name="connsiteX42" fmla="*/ 9651 w 10000"/>
              <a:gd name="connsiteY42" fmla="*/ 5628 h 9769"/>
              <a:gd name="connsiteX43" fmla="*/ 9838 w 10000"/>
              <a:gd name="connsiteY43" fmla="*/ 5593 h 9769"/>
              <a:gd name="connsiteX44" fmla="*/ 9995 w 10000"/>
              <a:gd name="connsiteY44" fmla="*/ 5696 h 9769"/>
              <a:gd name="connsiteX45" fmla="*/ 10000 w 10000"/>
              <a:gd name="connsiteY45" fmla="*/ 5747 h 9769"/>
              <a:gd name="connsiteX46" fmla="*/ 10000 w 10000"/>
              <a:gd name="connsiteY46" fmla="*/ 8645 h 9769"/>
              <a:gd name="connsiteX47" fmla="*/ 9925 w 10000"/>
              <a:gd name="connsiteY47" fmla="*/ 8692 h 9769"/>
              <a:gd name="connsiteX48" fmla="*/ 6046 w 10000"/>
              <a:gd name="connsiteY48" fmla="*/ 8691 h 9769"/>
              <a:gd name="connsiteX49" fmla="*/ 5792 w 10000"/>
              <a:gd name="connsiteY49" fmla="*/ 8713 h 9769"/>
              <a:gd name="connsiteX50" fmla="*/ 5498 w 10000"/>
              <a:gd name="connsiteY50" fmla="*/ 8955 h 9769"/>
              <a:gd name="connsiteX51" fmla="*/ 5580 w 10000"/>
              <a:gd name="connsiteY51" fmla="*/ 9186 h 9769"/>
              <a:gd name="connsiteX52" fmla="*/ 5695 w 10000"/>
              <a:gd name="connsiteY52" fmla="*/ 9269 h 9769"/>
              <a:gd name="connsiteX53" fmla="*/ 5869 w 10000"/>
              <a:gd name="connsiteY53" fmla="*/ 9766 h 9769"/>
              <a:gd name="connsiteX54" fmla="*/ 4141 w 10000"/>
              <a:gd name="connsiteY54" fmla="*/ 9473 h 9769"/>
              <a:gd name="connsiteX55" fmla="*/ 4370 w 10000"/>
              <a:gd name="connsiteY55" fmla="*/ 9220 h 9769"/>
              <a:gd name="connsiteX56" fmla="*/ 4420 w 10000"/>
              <a:gd name="connsiteY56" fmla="*/ 8820 h 9769"/>
              <a:gd name="connsiteX57" fmla="*/ 4071 w 10000"/>
              <a:gd name="connsiteY57" fmla="*/ 8695 h 9769"/>
              <a:gd name="connsiteX58" fmla="*/ 1267 w 10000"/>
              <a:gd name="connsiteY58" fmla="*/ 8694 h 9769"/>
              <a:gd name="connsiteX59" fmla="*/ 1228 w 10000"/>
              <a:gd name="connsiteY59" fmla="*/ 8694 h 9769"/>
              <a:gd name="connsiteX60" fmla="*/ 1228 w 10000"/>
              <a:gd name="connsiteY60" fmla="*/ 8694 h 9769"/>
              <a:gd name="connsiteX0" fmla="*/ 1228 w 10000"/>
              <a:gd name="connsiteY0" fmla="*/ 8900 h 9997"/>
              <a:gd name="connsiteX1" fmla="*/ 67 w 10000"/>
              <a:gd name="connsiteY1" fmla="*/ 8900 h 9997"/>
              <a:gd name="connsiteX2" fmla="*/ 0 w 10000"/>
              <a:gd name="connsiteY2" fmla="*/ 8852 h 9997"/>
              <a:gd name="connsiteX3" fmla="*/ 0 w 10000"/>
              <a:gd name="connsiteY3" fmla="*/ 5863 h 9997"/>
              <a:gd name="connsiteX4" fmla="*/ 132 w 10000"/>
              <a:gd name="connsiteY4" fmla="*/ 5729 h 9997"/>
              <a:gd name="connsiteX5" fmla="*/ 359 w 10000"/>
              <a:gd name="connsiteY5" fmla="*/ 5766 h 9997"/>
              <a:gd name="connsiteX6" fmla="*/ 1218 w 10000"/>
              <a:gd name="connsiteY6" fmla="*/ 5985 h 9997"/>
              <a:gd name="connsiteX7" fmla="*/ 1753 w 10000"/>
              <a:gd name="connsiteY7" fmla="*/ 5889 h 9997"/>
              <a:gd name="connsiteX8" fmla="*/ 2144 w 10000"/>
              <a:gd name="connsiteY8" fmla="*/ 5658 h 9997"/>
              <a:gd name="connsiteX9" fmla="*/ 2353 w 10000"/>
              <a:gd name="connsiteY9" fmla="*/ 5186 h 9997"/>
              <a:gd name="connsiteX10" fmla="*/ 2024 w 10000"/>
              <a:gd name="connsiteY10" fmla="*/ 4679 h 9997"/>
              <a:gd name="connsiteX11" fmla="*/ 1006 w 10000"/>
              <a:gd name="connsiteY11" fmla="*/ 4452 h 9997"/>
              <a:gd name="connsiteX12" fmla="*/ 356 w 10000"/>
              <a:gd name="connsiteY12" fmla="*/ 4667 h 9997"/>
              <a:gd name="connsiteX13" fmla="*/ 144 w 10000"/>
              <a:gd name="connsiteY13" fmla="*/ 4705 h 9997"/>
              <a:gd name="connsiteX14" fmla="*/ 0 w 10000"/>
              <a:gd name="connsiteY14" fmla="*/ 4573 h 9997"/>
              <a:gd name="connsiteX15" fmla="*/ 0 w 10000"/>
              <a:gd name="connsiteY15" fmla="*/ 3666 h 9997"/>
              <a:gd name="connsiteX16" fmla="*/ 0 w 10000"/>
              <a:gd name="connsiteY16" fmla="*/ 1578 h 9997"/>
              <a:gd name="connsiteX17" fmla="*/ 72 w 10000"/>
              <a:gd name="connsiteY17" fmla="*/ 1530 h 9997"/>
              <a:gd name="connsiteX18" fmla="*/ 3992 w 10000"/>
              <a:gd name="connsiteY18" fmla="*/ 1530 h 9997"/>
              <a:gd name="connsiteX19" fmla="*/ 4238 w 10000"/>
              <a:gd name="connsiteY19" fmla="*/ 1502 h 9997"/>
              <a:gd name="connsiteX20" fmla="*/ 4487 w 10000"/>
              <a:gd name="connsiteY20" fmla="*/ 1124 h 9997"/>
              <a:gd name="connsiteX21" fmla="*/ 4358 w 10000"/>
              <a:gd name="connsiteY21" fmla="*/ 981 h 9997"/>
              <a:gd name="connsiteX22" fmla="*/ 4151 w 10000"/>
              <a:gd name="connsiteY22" fmla="*/ 398 h 9997"/>
              <a:gd name="connsiteX23" fmla="*/ 4811 w 10000"/>
              <a:gd name="connsiteY23" fmla="*/ 19 h 9997"/>
              <a:gd name="connsiteX24" fmla="*/ 5642 w 10000"/>
              <a:gd name="connsiteY24" fmla="*/ 166 h 9997"/>
              <a:gd name="connsiteX25" fmla="*/ 5867 w 10000"/>
              <a:gd name="connsiteY25" fmla="*/ 720 h 9997"/>
              <a:gd name="connsiteX26" fmla="*/ 5625 w 10000"/>
              <a:gd name="connsiteY26" fmla="*/ 996 h 9997"/>
              <a:gd name="connsiteX27" fmla="*/ 5847 w 10000"/>
              <a:gd name="connsiteY27" fmla="*/ 1522 h 9997"/>
              <a:gd name="connsiteX28" fmla="*/ 6011 w 10000"/>
              <a:gd name="connsiteY28" fmla="*/ 1530 h 9997"/>
              <a:gd name="connsiteX29" fmla="*/ 9925 w 10000"/>
              <a:gd name="connsiteY29" fmla="*/ 1533 h 9997"/>
              <a:gd name="connsiteX30" fmla="*/ 10000 w 10000"/>
              <a:gd name="connsiteY30" fmla="*/ 1584 h 9997"/>
              <a:gd name="connsiteX31" fmla="*/ 10000 w 10000"/>
              <a:gd name="connsiteY31" fmla="*/ 4554 h 9997"/>
              <a:gd name="connsiteX32" fmla="*/ 9858 w 10000"/>
              <a:gd name="connsiteY32" fmla="*/ 4702 h 9997"/>
              <a:gd name="connsiteX33" fmla="*/ 9661 w 10000"/>
              <a:gd name="connsiteY33" fmla="*/ 4673 h 9997"/>
              <a:gd name="connsiteX34" fmla="*/ 9203 w 10000"/>
              <a:gd name="connsiteY34" fmla="*/ 4484 h 9997"/>
              <a:gd name="connsiteX35" fmla="*/ 8513 w 10000"/>
              <a:gd name="connsiteY35" fmla="*/ 4471 h 9997"/>
              <a:gd name="connsiteX36" fmla="*/ 7968 w 10000"/>
              <a:gd name="connsiteY36" fmla="*/ 4685 h 9997"/>
              <a:gd name="connsiteX37" fmla="*/ 7677 w 10000"/>
              <a:gd name="connsiteY37" fmla="*/ 5046 h 9997"/>
              <a:gd name="connsiteX38" fmla="*/ 7709 w 10000"/>
              <a:gd name="connsiteY38" fmla="*/ 5461 h 9997"/>
              <a:gd name="connsiteX39" fmla="*/ 8235 w 10000"/>
              <a:gd name="connsiteY39" fmla="*/ 5884 h 9997"/>
              <a:gd name="connsiteX40" fmla="*/ 8847 w 10000"/>
              <a:gd name="connsiteY40" fmla="*/ 5987 h 9997"/>
              <a:gd name="connsiteX41" fmla="*/ 9397 w 10000"/>
              <a:gd name="connsiteY41" fmla="*/ 5889 h 9997"/>
              <a:gd name="connsiteX42" fmla="*/ 9651 w 10000"/>
              <a:gd name="connsiteY42" fmla="*/ 5761 h 9997"/>
              <a:gd name="connsiteX43" fmla="*/ 9838 w 10000"/>
              <a:gd name="connsiteY43" fmla="*/ 5725 h 9997"/>
              <a:gd name="connsiteX44" fmla="*/ 9995 w 10000"/>
              <a:gd name="connsiteY44" fmla="*/ 5831 h 9997"/>
              <a:gd name="connsiteX45" fmla="*/ 10000 w 10000"/>
              <a:gd name="connsiteY45" fmla="*/ 5883 h 9997"/>
              <a:gd name="connsiteX46" fmla="*/ 10000 w 10000"/>
              <a:gd name="connsiteY46" fmla="*/ 8849 h 9997"/>
              <a:gd name="connsiteX47" fmla="*/ 9925 w 10000"/>
              <a:gd name="connsiteY47" fmla="*/ 8898 h 9997"/>
              <a:gd name="connsiteX48" fmla="*/ 6046 w 10000"/>
              <a:gd name="connsiteY48" fmla="*/ 8897 h 9997"/>
              <a:gd name="connsiteX49" fmla="*/ 5792 w 10000"/>
              <a:gd name="connsiteY49" fmla="*/ 8919 h 9997"/>
              <a:gd name="connsiteX50" fmla="*/ 5498 w 10000"/>
              <a:gd name="connsiteY50" fmla="*/ 9167 h 9997"/>
              <a:gd name="connsiteX51" fmla="*/ 5580 w 10000"/>
              <a:gd name="connsiteY51" fmla="*/ 9403 h 9997"/>
              <a:gd name="connsiteX52" fmla="*/ 5695 w 10000"/>
              <a:gd name="connsiteY52" fmla="*/ 9488 h 9997"/>
              <a:gd name="connsiteX53" fmla="*/ 5869 w 10000"/>
              <a:gd name="connsiteY53" fmla="*/ 9997 h 9997"/>
              <a:gd name="connsiteX54" fmla="*/ 4370 w 10000"/>
              <a:gd name="connsiteY54" fmla="*/ 9438 h 9997"/>
              <a:gd name="connsiteX55" fmla="*/ 4420 w 10000"/>
              <a:gd name="connsiteY55" fmla="*/ 9029 h 9997"/>
              <a:gd name="connsiteX56" fmla="*/ 4071 w 10000"/>
              <a:gd name="connsiteY56" fmla="*/ 8901 h 9997"/>
              <a:gd name="connsiteX57" fmla="*/ 1267 w 10000"/>
              <a:gd name="connsiteY57" fmla="*/ 8900 h 9997"/>
              <a:gd name="connsiteX58" fmla="*/ 1228 w 10000"/>
              <a:gd name="connsiteY58" fmla="*/ 8900 h 9997"/>
              <a:gd name="connsiteX59" fmla="*/ 1228 w 10000"/>
              <a:gd name="connsiteY59" fmla="*/ 8900 h 9997"/>
              <a:gd name="connsiteX0" fmla="*/ 1228 w 10000"/>
              <a:gd name="connsiteY0" fmla="*/ 8903 h 10000"/>
              <a:gd name="connsiteX1" fmla="*/ 67 w 10000"/>
              <a:gd name="connsiteY1" fmla="*/ 8903 h 10000"/>
              <a:gd name="connsiteX2" fmla="*/ 0 w 10000"/>
              <a:gd name="connsiteY2" fmla="*/ 8855 h 10000"/>
              <a:gd name="connsiteX3" fmla="*/ 0 w 10000"/>
              <a:gd name="connsiteY3" fmla="*/ 5865 h 10000"/>
              <a:gd name="connsiteX4" fmla="*/ 132 w 10000"/>
              <a:gd name="connsiteY4" fmla="*/ 5731 h 10000"/>
              <a:gd name="connsiteX5" fmla="*/ 359 w 10000"/>
              <a:gd name="connsiteY5" fmla="*/ 5768 h 10000"/>
              <a:gd name="connsiteX6" fmla="*/ 1218 w 10000"/>
              <a:gd name="connsiteY6" fmla="*/ 5987 h 10000"/>
              <a:gd name="connsiteX7" fmla="*/ 1753 w 10000"/>
              <a:gd name="connsiteY7" fmla="*/ 5891 h 10000"/>
              <a:gd name="connsiteX8" fmla="*/ 2144 w 10000"/>
              <a:gd name="connsiteY8" fmla="*/ 5660 h 10000"/>
              <a:gd name="connsiteX9" fmla="*/ 2353 w 10000"/>
              <a:gd name="connsiteY9" fmla="*/ 5188 h 10000"/>
              <a:gd name="connsiteX10" fmla="*/ 2024 w 10000"/>
              <a:gd name="connsiteY10" fmla="*/ 4680 h 10000"/>
              <a:gd name="connsiteX11" fmla="*/ 1006 w 10000"/>
              <a:gd name="connsiteY11" fmla="*/ 4453 h 10000"/>
              <a:gd name="connsiteX12" fmla="*/ 356 w 10000"/>
              <a:gd name="connsiteY12" fmla="*/ 4668 h 10000"/>
              <a:gd name="connsiteX13" fmla="*/ 144 w 10000"/>
              <a:gd name="connsiteY13" fmla="*/ 4706 h 10000"/>
              <a:gd name="connsiteX14" fmla="*/ 0 w 10000"/>
              <a:gd name="connsiteY14" fmla="*/ 4574 h 10000"/>
              <a:gd name="connsiteX15" fmla="*/ 0 w 10000"/>
              <a:gd name="connsiteY15" fmla="*/ 3667 h 10000"/>
              <a:gd name="connsiteX16" fmla="*/ 0 w 10000"/>
              <a:gd name="connsiteY16" fmla="*/ 1578 h 10000"/>
              <a:gd name="connsiteX17" fmla="*/ 72 w 10000"/>
              <a:gd name="connsiteY17" fmla="*/ 1530 h 10000"/>
              <a:gd name="connsiteX18" fmla="*/ 3992 w 10000"/>
              <a:gd name="connsiteY18" fmla="*/ 1530 h 10000"/>
              <a:gd name="connsiteX19" fmla="*/ 4238 w 10000"/>
              <a:gd name="connsiteY19" fmla="*/ 1502 h 10000"/>
              <a:gd name="connsiteX20" fmla="*/ 4487 w 10000"/>
              <a:gd name="connsiteY20" fmla="*/ 1124 h 10000"/>
              <a:gd name="connsiteX21" fmla="*/ 4358 w 10000"/>
              <a:gd name="connsiteY21" fmla="*/ 981 h 10000"/>
              <a:gd name="connsiteX22" fmla="*/ 4151 w 10000"/>
              <a:gd name="connsiteY22" fmla="*/ 398 h 10000"/>
              <a:gd name="connsiteX23" fmla="*/ 4811 w 10000"/>
              <a:gd name="connsiteY23" fmla="*/ 19 h 10000"/>
              <a:gd name="connsiteX24" fmla="*/ 5642 w 10000"/>
              <a:gd name="connsiteY24" fmla="*/ 166 h 10000"/>
              <a:gd name="connsiteX25" fmla="*/ 5867 w 10000"/>
              <a:gd name="connsiteY25" fmla="*/ 720 h 10000"/>
              <a:gd name="connsiteX26" fmla="*/ 5625 w 10000"/>
              <a:gd name="connsiteY26" fmla="*/ 996 h 10000"/>
              <a:gd name="connsiteX27" fmla="*/ 5847 w 10000"/>
              <a:gd name="connsiteY27" fmla="*/ 1522 h 10000"/>
              <a:gd name="connsiteX28" fmla="*/ 6011 w 10000"/>
              <a:gd name="connsiteY28" fmla="*/ 1530 h 10000"/>
              <a:gd name="connsiteX29" fmla="*/ 9925 w 10000"/>
              <a:gd name="connsiteY29" fmla="*/ 1533 h 10000"/>
              <a:gd name="connsiteX30" fmla="*/ 10000 w 10000"/>
              <a:gd name="connsiteY30" fmla="*/ 1584 h 10000"/>
              <a:gd name="connsiteX31" fmla="*/ 10000 w 10000"/>
              <a:gd name="connsiteY31" fmla="*/ 4555 h 10000"/>
              <a:gd name="connsiteX32" fmla="*/ 9858 w 10000"/>
              <a:gd name="connsiteY32" fmla="*/ 4703 h 10000"/>
              <a:gd name="connsiteX33" fmla="*/ 9661 w 10000"/>
              <a:gd name="connsiteY33" fmla="*/ 4674 h 10000"/>
              <a:gd name="connsiteX34" fmla="*/ 9203 w 10000"/>
              <a:gd name="connsiteY34" fmla="*/ 4485 h 10000"/>
              <a:gd name="connsiteX35" fmla="*/ 8513 w 10000"/>
              <a:gd name="connsiteY35" fmla="*/ 4472 h 10000"/>
              <a:gd name="connsiteX36" fmla="*/ 7968 w 10000"/>
              <a:gd name="connsiteY36" fmla="*/ 4686 h 10000"/>
              <a:gd name="connsiteX37" fmla="*/ 7677 w 10000"/>
              <a:gd name="connsiteY37" fmla="*/ 5048 h 10000"/>
              <a:gd name="connsiteX38" fmla="*/ 7709 w 10000"/>
              <a:gd name="connsiteY38" fmla="*/ 5463 h 10000"/>
              <a:gd name="connsiteX39" fmla="*/ 8235 w 10000"/>
              <a:gd name="connsiteY39" fmla="*/ 5886 h 10000"/>
              <a:gd name="connsiteX40" fmla="*/ 8847 w 10000"/>
              <a:gd name="connsiteY40" fmla="*/ 5989 h 10000"/>
              <a:gd name="connsiteX41" fmla="*/ 9397 w 10000"/>
              <a:gd name="connsiteY41" fmla="*/ 5891 h 10000"/>
              <a:gd name="connsiteX42" fmla="*/ 9651 w 10000"/>
              <a:gd name="connsiteY42" fmla="*/ 5763 h 10000"/>
              <a:gd name="connsiteX43" fmla="*/ 9838 w 10000"/>
              <a:gd name="connsiteY43" fmla="*/ 5727 h 10000"/>
              <a:gd name="connsiteX44" fmla="*/ 9995 w 10000"/>
              <a:gd name="connsiteY44" fmla="*/ 5833 h 10000"/>
              <a:gd name="connsiteX45" fmla="*/ 10000 w 10000"/>
              <a:gd name="connsiteY45" fmla="*/ 5885 h 10000"/>
              <a:gd name="connsiteX46" fmla="*/ 10000 w 10000"/>
              <a:gd name="connsiteY46" fmla="*/ 8852 h 10000"/>
              <a:gd name="connsiteX47" fmla="*/ 9925 w 10000"/>
              <a:gd name="connsiteY47" fmla="*/ 8901 h 10000"/>
              <a:gd name="connsiteX48" fmla="*/ 6046 w 10000"/>
              <a:gd name="connsiteY48" fmla="*/ 8900 h 10000"/>
              <a:gd name="connsiteX49" fmla="*/ 5792 w 10000"/>
              <a:gd name="connsiteY49" fmla="*/ 8922 h 10000"/>
              <a:gd name="connsiteX50" fmla="*/ 5498 w 10000"/>
              <a:gd name="connsiteY50" fmla="*/ 9170 h 10000"/>
              <a:gd name="connsiteX51" fmla="*/ 5580 w 10000"/>
              <a:gd name="connsiteY51" fmla="*/ 9406 h 10000"/>
              <a:gd name="connsiteX52" fmla="*/ 5695 w 10000"/>
              <a:gd name="connsiteY52" fmla="*/ 9491 h 10000"/>
              <a:gd name="connsiteX53" fmla="*/ 5869 w 10000"/>
              <a:gd name="connsiteY53" fmla="*/ 10000 h 10000"/>
              <a:gd name="connsiteX54" fmla="*/ 4420 w 10000"/>
              <a:gd name="connsiteY54" fmla="*/ 9032 h 10000"/>
              <a:gd name="connsiteX55" fmla="*/ 4071 w 10000"/>
              <a:gd name="connsiteY55" fmla="*/ 8904 h 10000"/>
              <a:gd name="connsiteX56" fmla="*/ 1267 w 10000"/>
              <a:gd name="connsiteY56" fmla="*/ 8903 h 10000"/>
              <a:gd name="connsiteX57" fmla="*/ 1228 w 10000"/>
              <a:gd name="connsiteY57" fmla="*/ 8903 h 10000"/>
              <a:gd name="connsiteX58" fmla="*/ 1228 w 10000"/>
              <a:gd name="connsiteY58" fmla="*/ 8903 h 10000"/>
              <a:gd name="connsiteX0" fmla="*/ 1228 w 10000"/>
              <a:gd name="connsiteY0" fmla="*/ 8903 h 9509"/>
              <a:gd name="connsiteX1" fmla="*/ 67 w 10000"/>
              <a:gd name="connsiteY1" fmla="*/ 8903 h 9509"/>
              <a:gd name="connsiteX2" fmla="*/ 0 w 10000"/>
              <a:gd name="connsiteY2" fmla="*/ 8855 h 9509"/>
              <a:gd name="connsiteX3" fmla="*/ 0 w 10000"/>
              <a:gd name="connsiteY3" fmla="*/ 5865 h 9509"/>
              <a:gd name="connsiteX4" fmla="*/ 132 w 10000"/>
              <a:gd name="connsiteY4" fmla="*/ 5731 h 9509"/>
              <a:gd name="connsiteX5" fmla="*/ 359 w 10000"/>
              <a:gd name="connsiteY5" fmla="*/ 5768 h 9509"/>
              <a:gd name="connsiteX6" fmla="*/ 1218 w 10000"/>
              <a:gd name="connsiteY6" fmla="*/ 5987 h 9509"/>
              <a:gd name="connsiteX7" fmla="*/ 1753 w 10000"/>
              <a:gd name="connsiteY7" fmla="*/ 5891 h 9509"/>
              <a:gd name="connsiteX8" fmla="*/ 2144 w 10000"/>
              <a:gd name="connsiteY8" fmla="*/ 5660 h 9509"/>
              <a:gd name="connsiteX9" fmla="*/ 2353 w 10000"/>
              <a:gd name="connsiteY9" fmla="*/ 5188 h 9509"/>
              <a:gd name="connsiteX10" fmla="*/ 2024 w 10000"/>
              <a:gd name="connsiteY10" fmla="*/ 4680 h 9509"/>
              <a:gd name="connsiteX11" fmla="*/ 1006 w 10000"/>
              <a:gd name="connsiteY11" fmla="*/ 4453 h 9509"/>
              <a:gd name="connsiteX12" fmla="*/ 356 w 10000"/>
              <a:gd name="connsiteY12" fmla="*/ 4668 h 9509"/>
              <a:gd name="connsiteX13" fmla="*/ 144 w 10000"/>
              <a:gd name="connsiteY13" fmla="*/ 4706 h 9509"/>
              <a:gd name="connsiteX14" fmla="*/ 0 w 10000"/>
              <a:gd name="connsiteY14" fmla="*/ 4574 h 9509"/>
              <a:gd name="connsiteX15" fmla="*/ 0 w 10000"/>
              <a:gd name="connsiteY15" fmla="*/ 3667 h 9509"/>
              <a:gd name="connsiteX16" fmla="*/ 0 w 10000"/>
              <a:gd name="connsiteY16" fmla="*/ 1578 h 9509"/>
              <a:gd name="connsiteX17" fmla="*/ 72 w 10000"/>
              <a:gd name="connsiteY17" fmla="*/ 1530 h 9509"/>
              <a:gd name="connsiteX18" fmla="*/ 3992 w 10000"/>
              <a:gd name="connsiteY18" fmla="*/ 1530 h 9509"/>
              <a:gd name="connsiteX19" fmla="*/ 4238 w 10000"/>
              <a:gd name="connsiteY19" fmla="*/ 1502 h 9509"/>
              <a:gd name="connsiteX20" fmla="*/ 4487 w 10000"/>
              <a:gd name="connsiteY20" fmla="*/ 1124 h 9509"/>
              <a:gd name="connsiteX21" fmla="*/ 4358 w 10000"/>
              <a:gd name="connsiteY21" fmla="*/ 981 h 9509"/>
              <a:gd name="connsiteX22" fmla="*/ 4151 w 10000"/>
              <a:gd name="connsiteY22" fmla="*/ 398 h 9509"/>
              <a:gd name="connsiteX23" fmla="*/ 4811 w 10000"/>
              <a:gd name="connsiteY23" fmla="*/ 19 h 9509"/>
              <a:gd name="connsiteX24" fmla="*/ 5642 w 10000"/>
              <a:gd name="connsiteY24" fmla="*/ 166 h 9509"/>
              <a:gd name="connsiteX25" fmla="*/ 5867 w 10000"/>
              <a:gd name="connsiteY25" fmla="*/ 720 h 9509"/>
              <a:gd name="connsiteX26" fmla="*/ 5625 w 10000"/>
              <a:gd name="connsiteY26" fmla="*/ 996 h 9509"/>
              <a:gd name="connsiteX27" fmla="*/ 5847 w 10000"/>
              <a:gd name="connsiteY27" fmla="*/ 1522 h 9509"/>
              <a:gd name="connsiteX28" fmla="*/ 6011 w 10000"/>
              <a:gd name="connsiteY28" fmla="*/ 1530 h 9509"/>
              <a:gd name="connsiteX29" fmla="*/ 9925 w 10000"/>
              <a:gd name="connsiteY29" fmla="*/ 1533 h 9509"/>
              <a:gd name="connsiteX30" fmla="*/ 10000 w 10000"/>
              <a:gd name="connsiteY30" fmla="*/ 1584 h 9509"/>
              <a:gd name="connsiteX31" fmla="*/ 10000 w 10000"/>
              <a:gd name="connsiteY31" fmla="*/ 4555 h 9509"/>
              <a:gd name="connsiteX32" fmla="*/ 9858 w 10000"/>
              <a:gd name="connsiteY32" fmla="*/ 4703 h 9509"/>
              <a:gd name="connsiteX33" fmla="*/ 9661 w 10000"/>
              <a:gd name="connsiteY33" fmla="*/ 4674 h 9509"/>
              <a:gd name="connsiteX34" fmla="*/ 9203 w 10000"/>
              <a:gd name="connsiteY34" fmla="*/ 4485 h 9509"/>
              <a:gd name="connsiteX35" fmla="*/ 8513 w 10000"/>
              <a:gd name="connsiteY35" fmla="*/ 4472 h 9509"/>
              <a:gd name="connsiteX36" fmla="*/ 7968 w 10000"/>
              <a:gd name="connsiteY36" fmla="*/ 4686 h 9509"/>
              <a:gd name="connsiteX37" fmla="*/ 7677 w 10000"/>
              <a:gd name="connsiteY37" fmla="*/ 5048 h 9509"/>
              <a:gd name="connsiteX38" fmla="*/ 7709 w 10000"/>
              <a:gd name="connsiteY38" fmla="*/ 5463 h 9509"/>
              <a:gd name="connsiteX39" fmla="*/ 8235 w 10000"/>
              <a:gd name="connsiteY39" fmla="*/ 5886 h 9509"/>
              <a:gd name="connsiteX40" fmla="*/ 8847 w 10000"/>
              <a:gd name="connsiteY40" fmla="*/ 5989 h 9509"/>
              <a:gd name="connsiteX41" fmla="*/ 9397 w 10000"/>
              <a:gd name="connsiteY41" fmla="*/ 5891 h 9509"/>
              <a:gd name="connsiteX42" fmla="*/ 9651 w 10000"/>
              <a:gd name="connsiteY42" fmla="*/ 5763 h 9509"/>
              <a:gd name="connsiteX43" fmla="*/ 9838 w 10000"/>
              <a:gd name="connsiteY43" fmla="*/ 5727 h 9509"/>
              <a:gd name="connsiteX44" fmla="*/ 9995 w 10000"/>
              <a:gd name="connsiteY44" fmla="*/ 5833 h 9509"/>
              <a:gd name="connsiteX45" fmla="*/ 10000 w 10000"/>
              <a:gd name="connsiteY45" fmla="*/ 5885 h 9509"/>
              <a:gd name="connsiteX46" fmla="*/ 10000 w 10000"/>
              <a:gd name="connsiteY46" fmla="*/ 8852 h 9509"/>
              <a:gd name="connsiteX47" fmla="*/ 9925 w 10000"/>
              <a:gd name="connsiteY47" fmla="*/ 8901 h 9509"/>
              <a:gd name="connsiteX48" fmla="*/ 6046 w 10000"/>
              <a:gd name="connsiteY48" fmla="*/ 8900 h 9509"/>
              <a:gd name="connsiteX49" fmla="*/ 5792 w 10000"/>
              <a:gd name="connsiteY49" fmla="*/ 8922 h 9509"/>
              <a:gd name="connsiteX50" fmla="*/ 5498 w 10000"/>
              <a:gd name="connsiteY50" fmla="*/ 9170 h 9509"/>
              <a:gd name="connsiteX51" fmla="*/ 5580 w 10000"/>
              <a:gd name="connsiteY51" fmla="*/ 9406 h 9509"/>
              <a:gd name="connsiteX52" fmla="*/ 5695 w 10000"/>
              <a:gd name="connsiteY52" fmla="*/ 9491 h 9509"/>
              <a:gd name="connsiteX53" fmla="*/ 4420 w 10000"/>
              <a:gd name="connsiteY53" fmla="*/ 9032 h 9509"/>
              <a:gd name="connsiteX54" fmla="*/ 4071 w 10000"/>
              <a:gd name="connsiteY54" fmla="*/ 8904 h 9509"/>
              <a:gd name="connsiteX55" fmla="*/ 1267 w 10000"/>
              <a:gd name="connsiteY55" fmla="*/ 8903 h 9509"/>
              <a:gd name="connsiteX56" fmla="*/ 1228 w 10000"/>
              <a:gd name="connsiteY56" fmla="*/ 8903 h 9509"/>
              <a:gd name="connsiteX57" fmla="*/ 1228 w 10000"/>
              <a:gd name="connsiteY57" fmla="*/ 8903 h 9509"/>
              <a:gd name="connsiteX0" fmla="*/ 1228 w 10000"/>
              <a:gd name="connsiteY0" fmla="*/ 9363 h 9892"/>
              <a:gd name="connsiteX1" fmla="*/ 67 w 10000"/>
              <a:gd name="connsiteY1" fmla="*/ 9363 h 9892"/>
              <a:gd name="connsiteX2" fmla="*/ 0 w 10000"/>
              <a:gd name="connsiteY2" fmla="*/ 9312 h 9892"/>
              <a:gd name="connsiteX3" fmla="*/ 0 w 10000"/>
              <a:gd name="connsiteY3" fmla="*/ 6168 h 9892"/>
              <a:gd name="connsiteX4" fmla="*/ 132 w 10000"/>
              <a:gd name="connsiteY4" fmla="*/ 6027 h 9892"/>
              <a:gd name="connsiteX5" fmla="*/ 359 w 10000"/>
              <a:gd name="connsiteY5" fmla="*/ 6066 h 9892"/>
              <a:gd name="connsiteX6" fmla="*/ 1218 w 10000"/>
              <a:gd name="connsiteY6" fmla="*/ 6296 h 9892"/>
              <a:gd name="connsiteX7" fmla="*/ 1753 w 10000"/>
              <a:gd name="connsiteY7" fmla="*/ 6195 h 9892"/>
              <a:gd name="connsiteX8" fmla="*/ 2144 w 10000"/>
              <a:gd name="connsiteY8" fmla="*/ 5952 h 9892"/>
              <a:gd name="connsiteX9" fmla="*/ 2353 w 10000"/>
              <a:gd name="connsiteY9" fmla="*/ 5456 h 9892"/>
              <a:gd name="connsiteX10" fmla="*/ 2024 w 10000"/>
              <a:gd name="connsiteY10" fmla="*/ 4922 h 9892"/>
              <a:gd name="connsiteX11" fmla="*/ 1006 w 10000"/>
              <a:gd name="connsiteY11" fmla="*/ 4683 h 9892"/>
              <a:gd name="connsiteX12" fmla="*/ 356 w 10000"/>
              <a:gd name="connsiteY12" fmla="*/ 4909 h 9892"/>
              <a:gd name="connsiteX13" fmla="*/ 144 w 10000"/>
              <a:gd name="connsiteY13" fmla="*/ 4949 h 9892"/>
              <a:gd name="connsiteX14" fmla="*/ 0 w 10000"/>
              <a:gd name="connsiteY14" fmla="*/ 4810 h 9892"/>
              <a:gd name="connsiteX15" fmla="*/ 0 w 10000"/>
              <a:gd name="connsiteY15" fmla="*/ 3856 h 9892"/>
              <a:gd name="connsiteX16" fmla="*/ 0 w 10000"/>
              <a:gd name="connsiteY16" fmla="*/ 1659 h 9892"/>
              <a:gd name="connsiteX17" fmla="*/ 72 w 10000"/>
              <a:gd name="connsiteY17" fmla="*/ 1609 h 9892"/>
              <a:gd name="connsiteX18" fmla="*/ 3992 w 10000"/>
              <a:gd name="connsiteY18" fmla="*/ 1609 h 9892"/>
              <a:gd name="connsiteX19" fmla="*/ 4238 w 10000"/>
              <a:gd name="connsiteY19" fmla="*/ 1580 h 9892"/>
              <a:gd name="connsiteX20" fmla="*/ 4487 w 10000"/>
              <a:gd name="connsiteY20" fmla="*/ 1182 h 9892"/>
              <a:gd name="connsiteX21" fmla="*/ 4358 w 10000"/>
              <a:gd name="connsiteY21" fmla="*/ 1032 h 9892"/>
              <a:gd name="connsiteX22" fmla="*/ 4151 w 10000"/>
              <a:gd name="connsiteY22" fmla="*/ 419 h 9892"/>
              <a:gd name="connsiteX23" fmla="*/ 4811 w 10000"/>
              <a:gd name="connsiteY23" fmla="*/ 20 h 9892"/>
              <a:gd name="connsiteX24" fmla="*/ 5642 w 10000"/>
              <a:gd name="connsiteY24" fmla="*/ 175 h 9892"/>
              <a:gd name="connsiteX25" fmla="*/ 5867 w 10000"/>
              <a:gd name="connsiteY25" fmla="*/ 757 h 9892"/>
              <a:gd name="connsiteX26" fmla="*/ 5625 w 10000"/>
              <a:gd name="connsiteY26" fmla="*/ 1047 h 9892"/>
              <a:gd name="connsiteX27" fmla="*/ 5847 w 10000"/>
              <a:gd name="connsiteY27" fmla="*/ 1601 h 9892"/>
              <a:gd name="connsiteX28" fmla="*/ 6011 w 10000"/>
              <a:gd name="connsiteY28" fmla="*/ 1609 h 9892"/>
              <a:gd name="connsiteX29" fmla="*/ 9925 w 10000"/>
              <a:gd name="connsiteY29" fmla="*/ 1612 h 9892"/>
              <a:gd name="connsiteX30" fmla="*/ 10000 w 10000"/>
              <a:gd name="connsiteY30" fmla="*/ 1666 h 9892"/>
              <a:gd name="connsiteX31" fmla="*/ 10000 w 10000"/>
              <a:gd name="connsiteY31" fmla="*/ 4790 h 9892"/>
              <a:gd name="connsiteX32" fmla="*/ 9858 w 10000"/>
              <a:gd name="connsiteY32" fmla="*/ 4946 h 9892"/>
              <a:gd name="connsiteX33" fmla="*/ 9661 w 10000"/>
              <a:gd name="connsiteY33" fmla="*/ 4915 h 9892"/>
              <a:gd name="connsiteX34" fmla="*/ 9203 w 10000"/>
              <a:gd name="connsiteY34" fmla="*/ 4717 h 9892"/>
              <a:gd name="connsiteX35" fmla="*/ 8513 w 10000"/>
              <a:gd name="connsiteY35" fmla="*/ 4703 h 9892"/>
              <a:gd name="connsiteX36" fmla="*/ 7968 w 10000"/>
              <a:gd name="connsiteY36" fmla="*/ 4928 h 9892"/>
              <a:gd name="connsiteX37" fmla="*/ 7677 w 10000"/>
              <a:gd name="connsiteY37" fmla="*/ 5309 h 9892"/>
              <a:gd name="connsiteX38" fmla="*/ 7709 w 10000"/>
              <a:gd name="connsiteY38" fmla="*/ 5745 h 9892"/>
              <a:gd name="connsiteX39" fmla="*/ 8235 w 10000"/>
              <a:gd name="connsiteY39" fmla="*/ 6190 h 9892"/>
              <a:gd name="connsiteX40" fmla="*/ 8847 w 10000"/>
              <a:gd name="connsiteY40" fmla="*/ 6298 h 9892"/>
              <a:gd name="connsiteX41" fmla="*/ 9397 w 10000"/>
              <a:gd name="connsiteY41" fmla="*/ 6195 h 9892"/>
              <a:gd name="connsiteX42" fmla="*/ 9651 w 10000"/>
              <a:gd name="connsiteY42" fmla="*/ 6061 h 9892"/>
              <a:gd name="connsiteX43" fmla="*/ 9838 w 10000"/>
              <a:gd name="connsiteY43" fmla="*/ 6023 h 9892"/>
              <a:gd name="connsiteX44" fmla="*/ 9995 w 10000"/>
              <a:gd name="connsiteY44" fmla="*/ 6134 h 9892"/>
              <a:gd name="connsiteX45" fmla="*/ 10000 w 10000"/>
              <a:gd name="connsiteY45" fmla="*/ 6189 h 9892"/>
              <a:gd name="connsiteX46" fmla="*/ 10000 w 10000"/>
              <a:gd name="connsiteY46" fmla="*/ 9309 h 9892"/>
              <a:gd name="connsiteX47" fmla="*/ 9925 w 10000"/>
              <a:gd name="connsiteY47" fmla="*/ 9361 h 9892"/>
              <a:gd name="connsiteX48" fmla="*/ 6046 w 10000"/>
              <a:gd name="connsiteY48" fmla="*/ 9360 h 9892"/>
              <a:gd name="connsiteX49" fmla="*/ 5792 w 10000"/>
              <a:gd name="connsiteY49" fmla="*/ 9383 h 9892"/>
              <a:gd name="connsiteX50" fmla="*/ 5498 w 10000"/>
              <a:gd name="connsiteY50" fmla="*/ 9643 h 9892"/>
              <a:gd name="connsiteX51" fmla="*/ 5580 w 10000"/>
              <a:gd name="connsiteY51" fmla="*/ 9892 h 9892"/>
              <a:gd name="connsiteX52" fmla="*/ 4420 w 10000"/>
              <a:gd name="connsiteY52" fmla="*/ 9498 h 9892"/>
              <a:gd name="connsiteX53" fmla="*/ 4071 w 10000"/>
              <a:gd name="connsiteY53" fmla="*/ 9364 h 9892"/>
              <a:gd name="connsiteX54" fmla="*/ 1267 w 10000"/>
              <a:gd name="connsiteY54" fmla="*/ 9363 h 9892"/>
              <a:gd name="connsiteX55" fmla="*/ 1228 w 10000"/>
              <a:gd name="connsiteY55" fmla="*/ 9363 h 9892"/>
              <a:gd name="connsiteX56" fmla="*/ 1228 w 10000"/>
              <a:gd name="connsiteY56" fmla="*/ 9363 h 9892"/>
              <a:gd name="connsiteX0" fmla="*/ 1228 w 10000"/>
              <a:gd name="connsiteY0" fmla="*/ 9465 h 9750"/>
              <a:gd name="connsiteX1" fmla="*/ 67 w 10000"/>
              <a:gd name="connsiteY1" fmla="*/ 9465 h 9750"/>
              <a:gd name="connsiteX2" fmla="*/ 0 w 10000"/>
              <a:gd name="connsiteY2" fmla="*/ 9414 h 9750"/>
              <a:gd name="connsiteX3" fmla="*/ 0 w 10000"/>
              <a:gd name="connsiteY3" fmla="*/ 6235 h 9750"/>
              <a:gd name="connsiteX4" fmla="*/ 132 w 10000"/>
              <a:gd name="connsiteY4" fmla="*/ 6093 h 9750"/>
              <a:gd name="connsiteX5" fmla="*/ 359 w 10000"/>
              <a:gd name="connsiteY5" fmla="*/ 6132 h 9750"/>
              <a:gd name="connsiteX6" fmla="*/ 1218 w 10000"/>
              <a:gd name="connsiteY6" fmla="*/ 6365 h 9750"/>
              <a:gd name="connsiteX7" fmla="*/ 1753 w 10000"/>
              <a:gd name="connsiteY7" fmla="*/ 6263 h 9750"/>
              <a:gd name="connsiteX8" fmla="*/ 2144 w 10000"/>
              <a:gd name="connsiteY8" fmla="*/ 6017 h 9750"/>
              <a:gd name="connsiteX9" fmla="*/ 2353 w 10000"/>
              <a:gd name="connsiteY9" fmla="*/ 5516 h 9750"/>
              <a:gd name="connsiteX10" fmla="*/ 2024 w 10000"/>
              <a:gd name="connsiteY10" fmla="*/ 4976 h 9750"/>
              <a:gd name="connsiteX11" fmla="*/ 1006 w 10000"/>
              <a:gd name="connsiteY11" fmla="*/ 4734 h 9750"/>
              <a:gd name="connsiteX12" fmla="*/ 356 w 10000"/>
              <a:gd name="connsiteY12" fmla="*/ 4963 h 9750"/>
              <a:gd name="connsiteX13" fmla="*/ 144 w 10000"/>
              <a:gd name="connsiteY13" fmla="*/ 5003 h 9750"/>
              <a:gd name="connsiteX14" fmla="*/ 0 w 10000"/>
              <a:gd name="connsiteY14" fmla="*/ 4863 h 9750"/>
              <a:gd name="connsiteX15" fmla="*/ 0 w 10000"/>
              <a:gd name="connsiteY15" fmla="*/ 3898 h 9750"/>
              <a:gd name="connsiteX16" fmla="*/ 0 w 10000"/>
              <a:gd name="connsiteY16" fmla="*/ 1677 h 9750"/>
              <a:gd name="connsiteX17" fmla="*/ 72 w 10000"/>
              <a:gd name="connsiteY17" fmla="*/ 1627 h 9750"/>
              <a:gd name="connsiteX18" fmla="*/ 3992 w 10000"/>
              <a:gd name="connsiteY18" fmla="*/ 1627 h 9750"/>
              <a:gd name="connsiteX19" fmla="*/ 4238 w 10000"/>
              <a:gd name="connsiteY19" fmla="*/ 1597 h 9750"/>
              <a:gd name="connsiteX20" fmla="*/ 4487 w 10000"/>
              <a:gd name="connsiteY20" fmla="*/ 1195 h 9750"/>
              <a:gd name="connsiteX21" fmla="*/ 4358 w 10000"/>
              <a:gd name="connsiteY21" fmla="*/ 1043 h 9750"/>
              <a:gd name="connsiteX22" fmla="*/ 4151 w 10000"/>
              <a:gd name="connsiteY22" fmla="*/ 424 h 9750"/>
              <a:gd name="connsiteX23" fmla="*/ 4811 w 10000"/>
              <a:gd name="connsiteY23" fmla="*/ 20 h 9750"/>
              <a:gd name="connsiteX24" fmla="*/ 5642 w 10000"/>
              <a:gd name="connsiteY24" fmla="*/ 177 h 9750"/>
              <a:gd name="connsiteX25" fmla="*/ 5867 w 10000"/>
              <a:gd name="connsiteY25" fmla="*/ 765 h 9750"/>
              <a:gd name="connsiteX26" fmla="*/ 5625 w 10000"/>
              <a:gd name="connsiteY26" fmla="*/ 1058 h 9750"/>
              <a:gd name="connsiteX27" fmla="*/ 5847 w 10000"/>
              <a:gd name="connsiteY27" fmla="*/ 1618 h 9750"/>
              <a:gd name="connsiteX28" fmla="*/ 6011 w 10000"/>
              <a:gd name="connsiteY28" fmla="*/ 1627 h 9750"/>
              <a:gd name="connsiteX29" fmla="*/ 9925 w 10000"/>
              <a:gd name="connsiteY29" fmla="*/ 1630 h 9750"/>
              <a:gd name="connsiteX30" fmla="*/ 10000 w 10000"/>
              <a:gd name="connsiteY30" fmla="*/ 1684 h 9750"/>
              <a:gd name="connsiteX31" fmla="*/ 10000 w 10000"/>
              <a:gd name="connsiteY31" fmla="*/ 4842 h 9750"/>
              <a:gd name="connsiteX32" fmla="*/ 9858 w 10000"/>
              <a:gd name="connsiteY32" fmla="*/ 5000 h 9750"/>
              <a:gd name="connsiteX33" fmla="*/ 9661 w 10000"/>
              <a:gd name="connsiteY33" fmla="*/ 4969 h 9750"/>
              <a:gd name="connsiteX34" fmla="*/ 9203 w 10000"/>
              <a:gd name="connsiteY34" fmla="*/ 4768 h 9750"/>
              <a:gd name="connsiteX35" fmla="*/ 8513 w 10000"/>
              <a:gd name="connsiteY35" fmla="*/ 4754 h 9750"/>
              <a:gd name="connsiteX36" fmla="*/ 7968 w 10000"/>
              <a:gd name="connsiteY36" fmla="*/ 4982 h 9750"/>
              <a:gd name="connsiteX37" fmla="*/ 7677 w 10000"/>
              <a:gd name="connsiteY37" fmla="*/ 5367 h 9750"/>
              <a:gd name="connsiteX38" fmla="*/ 7709 w 10000"/>
              <a:gd name="connsiteY38" fmla="*/ 5808 h 9750"/>
              <a:gd name="connsiteX39" fmla="*/ 8235 w 10000"/>
              <a:gd name="connsiteY39" fmla="*/ 6258 h 9750"/>
              <a:gd name="connsiteX40" fmla="*/ 8847 w 10000"/>
              <a:gd name="connsiteY40" fmla="*/ 6367 h 9750"/>
              <a:gd name="connsiteX41" fmla="*/ 9397 w 10000"/>
              <a:gd name="connsiteY41" fmla="*/ 6263 h 9750"/>
              <a:gd name="connsiteX42" fmla="*/ 9651 w 10000"/>
              <a:gd name="connsiteY42" fmla="*/ 6127 h 9750"/>
              <a:gd name="connsiteX43" fmla="*/ 9838 w 10000"/>
              <a:gd name="connsiteY43" fmla="*/ 6089 h 9750"/>
              <a:gd name="connsiteX44" fmla="*/ 9995 w 10000"/>
              <a:gd name="connsiteY44" fmla="*/ 6201 h 9750"/>
              <a:gd name="connsiteX45" fmla="*/ 10000 w 10000"/>
              <a:gd name="connsiteY45" fmla="*/ 6257 h 9750"/>
              <a:gd name="connsiteX46" fmla="*/ 10000 w 10000"/>
              <a:gd name="connsiteY46" fmla="*/ 9411 h 9750"/>
              <a:gd name="connsiteX47" fmla="*/ 9925 w 10000"/>
              <a:gd name="connsiteY47" fmla="*/ 9463 h 9750"/>
              <a:gd name="connsiteX48" fmla="*/ 6046 w 10000"/>
              <a:gd name="connsiteY48" fmla="*/ 9462 h 9750"/>
              <a:gd name="connsiteX49" fmla="*/ 5792 w 10000"/>
              <a:gd name="connsiteY49" fmla="*/ 9485 h 9750"/>
              <a:gd name="connsiteX50" fmla="*/ 5498 w 10000"/>
              <a:gd name="connsiteY50" fmla="*/ 9748 h 9750"/>
              <a:gd name="connsiteX51" fmla="*/ 4420 w 10000"/>
              <a:gd name="connsiteY51" fmla="*/ 9602 h 9750"/>
              <a:gd name="connsiteX52" fmla="*/ 4071 w 10000"/>
              <a:gd name="connsiteY52" fmla="*/ 9466 h 9750"/>
              <a:gd name="connsiteX53" fmla="*/ 1267 w 10000"/>
              <a:gd name="connsiteY53" fmla="*/ 9465 h 9750"/>
              <a:gd name="connsiteX54" fmla="*/ 1228 w 10000"/>
              <a:gd name="connsiteY54" fmla="*/ 9465 h 9750"/>
              <a:gd name="connsiteX55" fmla="*/ 1228 w 10000"/>
              <a:gd name="connsiteY55" fmla="*/ 9465 h 9750"/>
              <a:gd name="connsiteX0" fmla="*/ 1228 w 10000"/>
              <a:gd name="connsiteY0" fmla="*/ 9708 h 9848"/>
              <a:gd name="connsiteX1" fmla="*/ 67 w 10000"/>
              <a:gd name="connsiteY1" fmla="*/ 9708 h 9848"/>
              <a:gd name="connsiteX2" fmla="*/ 0 w 10000"/>
              <a:gd name="connsiteY2" fmla="*/ 9655 h 9848"/>
              <a:gd name="connsiteX3" fmla="*/ 0 w 10000"/>
              <a:gd name="connsiteY3" fmla="*/ 6395 h 9848"/>
              <a:gd name="connsiteX4" fmla="*/ 132 w 10000"/>
              <a:gd name="connsiteY4" fmla="*/ 6249 h 9848"/>
              <a:gd name="connsiteX5" fmla="*/ 359 w 10000"/>
              <a:gd name="connsiteY5" fmla="*/ 6289 h 9848"/>
              <a:gd name="connsiteX6" fmla="*/ 1218 w 10000"/>
              <a:gd name="connsiteY6" fmla="*/ 6528 h 9848"/>
              <a:gd name="connsiteX7" fmla="*/ 1753 w 10000"/>
              <a:gd name="connsiteY7" fmla="*/ 6424 h 9848"/>
              <a:gd name="connsiteX8" fmla="*/ 2144 w 10000"/>
              <a:gd name="connsiteY8" fmla="*/ 6171 h 9848"/>
              <a:gd name="connsiteX9" fmla="*/ 2353 w 10000"/>
              <a:gd name="connsiteY9" fmla="*/ 5657 h 9848"/>
              <a:gd name="connsiteX10" fmla="*/ 2024 w 10000"/>
              <a:gd name="connsiteY10" fmla="*/ 5104 h 9848"/>
              <a:gd name="connsiteX11" fmla="*/ 1006 w 10000"/>
              <a:gd name="connsiteY11" fmla="*/ 4855 h 9848"/>
              <a:gd name="connsiteX12" fmla="*/ 356 w 10000"/>
              <a:gd name="connsiteY12" fmla="*/ 5090 h 9848"/>
              <a:gd name="connsiteX13" fmla="*/ 144 w 10000"/>
              <a:gd name="connsiteY13" fmla="*/ 5131 h 9848"/>
              <a:gd name="connsiteX14" fmla="*/ 0 w 10000"/>
              <a:gd name="connsiteY14" fmla="*/ 4988 h 9848"/>
              <a:gd name="connsiteX15" fmla="*/ 0 w 10000"/>
              <a:gd name="connsiteY15" fmla="*/ 3998 h 9848"/>
              <a:gd name="connsiteX16" fmla="*/ 0 w 10000"/>
              <a:gd name="connsiteY16" fmla="*/ 1720 h 9848"/>
              <a:gd name="connsiteX17" fmla="*/ 72 w 10000"/>
              <a:gd name="connsiteY17" fmla="*/ 1669 h 9848"/>
              <a:gd name="connsiteX18" fmla="*/ 3992 w 10000"/>
              <a:gd name="connsiteY18" fmla="*/ 1669 h 9848"/>
              <a:gd name="connsiteX19" fmla="*/ 4238 w 10000"/>
              <a:gd name="connsiteY19" fmla="*/ 1638 h 9848"/>
              <a:gd name="connsiteX20" fmla="*/ 4487 w 10000"/>
              <a:gd name="connsiteY20" fmla="*/ 1226 h 9848"/>
              <a:gd name="connsiteX21" fmla="*/ 4358 w 10000"/>
              <a:gd name="connsiteY21" fmla="*/ 1070 h 9848"/>
              <a:gd name="connsiteX22" fmla="*/ 4151 w 10000"/>
              <a:gd name="connsiteY22" fmla="*/ 435 h 9848"/>
              <a:gd name="connsiteX23" fmla="*/ 4811 w 10000"/>
              <a:gd name="connsiteY23" fmla="*/ 21 h 9848"/>
              <a:gd name="connsiteX24" fmla="*/ 5642 w 10000"/>
              <a:gd name="connsiteY24" fmla="*/ 182 h 9848"/>
              <a:gd name="connsiteX25" fmla="*/ 5867 w 10000"/>
              <a:gd name="connsiteY25" fmla="*/ 785 h 9848"/>
              <a:gd name="connsiteX26" fmla="*/ 5625 w 10000"/>
              <a:gd name="connsiteY26" fmla="*/ 1085 h 9848"/>
              <a:gd name="connsiteX27" fmla="*/ 5847 w 10000"/>
              <a:gd name="connsiteY27" fmla="*/ 1659 h 9848"/>
              <a:gd name="connsiteX28" fmla="*/ 6011 w 10000"/>
              <a:gd name="connsiteY28" fmla="*/ 1669 h 9848"/>
              <a:gd name="connsiteX29" fmla="*/ 9925 w 10000"/>
              <a:gd name="connsiteY29" fmla="*/ 1672 h 9848"/>
              <a:gd name="connsiteX30" fmla="*/ 10000 w 10000"/>
              <a:gd name="connsiteY30" fmla="*/ 1727 h 9848"/>
              <a:gd name="connsiteX31" fmla="*/ 10000 w 10000"/>
              <a:gd name="connsiteY31" fmla="*/ 4966 h 9848"/>
              <a:gd name="connsiteX32" fmla="*/ 9858 w 10000"/>
              <a:gd name="connsiteY32" fmla="*/ 5128 h 9848"/>
              <a:gd name="connsiteX33" fmla="*/ 9661 w 10000"/>
              <a:gd name="connsiteY33" fmla="*/ 5096 h 9848"/>
              <a:gd name="connsiteX34" fmla="*/ 9203 w 10000"/>
              <a:gd name="connsiteY34" fmla="*/ 4890 h 9848"/>
              <a:gd name="connsiteX35" fmla="*/ 8513 w 10000"/>
              <a:gd name="connsiteY35" fmla="*/ 4876 h 9848"/>
              <a:gd name="connsiteX36" fmla="*/ 7968 w 10000"/>
              <a:gd name="connsiteY36" fmla="*/ 5110 h 9848"/>
              <a:gd name="connsiteX37" fmla="*/ 7677 w 10000"/>
              <a:gd name="connsiteY37" fmla="*/ 5505 h 9848"/>
              <a:gd name="connsiteX38" fmla="*/ 7709 w 10000"/>
              <a:gd name="connsiteY38" fmla="*/ 5957 h 9848"/>
              <a:gd name="connsiteX39" fmla="*/ 8235 w 10000"/>
              <a:gd name="connsiteY39" fmla="*/ 6418 h 9848"/>
              <a:gd name="connsiteX40" fmla="*/ 8847 w 10000"/>
              <a:gd name="connsiteY40" fmla="*/ 6530 h 9848"/>
              <a:gd name="connsiteX41" fmla="*/ 9397 w 10000"/>
              <a:gd name="connsiteY41" fmla="*/ 6424 h 9848"/>
              <a:gd name="connsiteX42" fmla="*/ 9651 w 10000"/>
              <a:gd name="connsiteY42" fmla="*/ 6284 h 9848"/>
              <a:gd name="connsiteX43" fmla="*/ 9838 w 10000"/>
              <a:gd name="connsiteY43" fmla="*/ 6245 h 9848"/>
              <a:gd name="connsiteX44" fmla="*/ 9995 w 10000"/>
              <a:gd name="connsiteY44" fmla="*/ 6360 h 9848"/>
              <a:gd name="connsiteX45" fmla="*/ 10000 w 10000"/>
              <a:gd name="connsiteY45" fmla="*/ 6417 h 9848"/>
              <a:gd name="connsiteX46" fmla="*/ 10000 w 10000"/>
              <a:gd name="connsiteY46" fmla="*/ 9652 h 9848"/>
              <a:gd name="connsiteX47" fmla="*/ 9925 w 10000"/>
              <a:gd name="connsiteY47" fmla="*/ 9706 h 9848"/>
              <a:gd name="connsiteX48" fmla="*/ 6046 w 10000"/>
              <a:gd name="connsiteY48" fmla="*/ 9705 h 9848"/>
              <a:gd name="connsiteX49" fmla="*/ 5792 w 10000"/>
              <a:gd name="connsiteY49" fmla="*/ 9728 h 9848"/>
              <a:gd name="connsiteX50" fmla="*/ 4420 w 10000"/>
              <a:gd name="connsiteY50" fmla="*/ 9848 h 9848"/>
              <a:gd name="connsiteX51" fmla="*/ 4071 w 10000"/>
              <a:gd name="connsiteY51" fmla="*/ 9709 h 9848"/>
              <a:gd name="connsiteX52" fmla="*/ 1267 w 10000"/>
              <a:gd name="connsiteY52" fmla="*/ 9708 h 9848"/>
              <a:gd name="connsiteX53" fmla="*/ 1228 w 10000"/>
              <a:gd name="connsiteY53" fmla="*/ 9708 h 9848"/>
              <a:gd name="connsiteX54" fmla="*/ 1228 w 10000"/>
              <a:gd name="connsiteY54" fmla="*/ 9708 h 9848"/>
              <a:gd name="connsiteX0" fmla="*/ 1228 w 10000"/>
              <a:gd name="connsiteY0" fmla="*/ 9858 h 9878"/>
              <a:gd name="connsiteX1" fmla="*/ 67 w 10000"/>
              <a:gd name="connsiteY1" fmla="*/ 9858 h 9878"/>
              <a:gd name="connsiteX2" fmla="*/ 0 w 10000"/>
              <a:gd name="connsiteY2" fmla="*/ 9804 h 9878"/>
              <a:gd name="connsiteX3" fmla="*/ 0 w 10000"/>
              <a:gd name="connsiteY3" fmla="*/ 6494 h 9878"/>
              <a:gd name="connsiteX4" fmla="*/ 132 w 10000"/>
              <a:gd name="connsiteY4" fmla="*/ 6345 h 9878"/>
              <a:gd name="connsiteX5" fmla="*/ 359 w 10000"/>
              <a:gd name="connsiteY5" fmla="*/ 6386 h 9878"/>
              <a:gd name="connsiteX6" fmla="*/ 1218 w 10000"/>
              <a:gd name="connsiteY6" fmla="*/ 6629 h 9878"/>
              <a:gd name="connsiteX7" fmla="*/ 1753 w 10000"/>
              <a:gd name="connsiteY7" fmla="*/ 6523 h 9878"/>
              <a:gd name="connsiteX8" fmla="*/ 2144 w 10000"/>
              <a:gd name="connsiteY8" fmla="*/ 6266 h 9878"/>
              <a:gd name="connsiteX9" fmla="*/ 2353 w 10000"/>
              <a:gd name="connsiteY9" fmla="*/ 5744 h 9878"/>
              <a:gd name="connsiteX10" fmla="*/ 2024 w 10000"/>
              <a:gd name="connsiteY10" fmla="*/ 5183 h 9878"/>
              <a:gd name="connsiteX11" fmla="*/ 1006 w 10000"/>
              <a:gd name="connsiteY11" fmla="*/ 4930 h 9878"/>
              <a:gd name="connsiteX12" fmla="*/ 356 w 10000"/>
              <a:gd name="connsiteY12" fmla="*/ 5169 h 9878"/>
              <a:gd name="connsiteX13" fmla="*/ 144 w 10000"/>
              <a:gd name="connsiteY13" fmla="*/ 5210 h 9878"/>
              <a:gd name="connsiteX14" fmla="*/ 0 w 10000"/>
              <a:gd name="connsiteY14" fmla="*/ 5065 h 9878"/>
              <a:gd name="connsiteX15" fmla="*/ 0 w 10000"/>
              <a:gd name="connsiteY15" fmla="*/ 4060 h 9878"/>
              <a:gd name="connsiteX16" fmla="*/ 0 w 10000"/>
              <a:gd name="connsiteY16" fmla="*/ 1747 h 9878"/>
              <a:gd name="connsiteX17" fmla="*/ 72 w 10000"/>
              <a:gd name="connsiteY17" fmla="*/ 1695 h 9878"/>
              <a:gd name="connsiteX18" fmla="*/ 3992 w 10000"/>
              <a:gd name="connsiteY18" fmla="*/ 1695 h 9878"/>
              <a:gd name="connsiteX19" fmla="*/ 4238 w 10000"/>
              <a:gd name="connsiteY19" fmla="*/ 1663 h 9878"/>
              <a:gd name="connsiteX20" fmla="*/ 4487 w 10000"/>
              <a:gd name="connsiteY20" fmla="*/ 1245 h 9878"/>
              <a:gd name="connsiteX21" fmla="*/ 4358 w 10000"/>
              <a:gd name="connsiteY21" fmla="*/ 1087 h 9878"/>
              <a:gd name="connsiteX22" fmla="*/ 4151 w 10000"/>
              <a:gd name="connsiteY22" fmla="*/ 442 h 9878"/>
              <a:gd name="connsiteX23" fmla="*/ 4811 w 10000"/>
              <a:gd name="connsiteY23" fmla="*/ 21 h 9878"/>
              <a:gd name="connsiteX24" fmla="*/ 5642 w 10000"/>
              <a:gd name="connsiteY24" fmla="*/ 185 h 9878"/>
              <a:gd name="connsiteX25" fmla="*/ 5867 w 10000"/>
              <a:gd name="connsiteY25" fmla="*/ 797 h 9878"/>
              <a:gd name="connsiteX26" fmla="*/ 5625 w 10000"/>
              <a:gd name="connsiteY26" fmla="*/ 1102 h 9878"/>
              <a:gd name="connsiteX27" fmla="*/ 5847 w 10000"/>
              <a:gd name="connsiteY27" fmla="*/ 1685 h 9878"/>
              <a:gd name="connsiteX28" fmla="*/ 6011 w 10000"/>
              <a:gd name="connsiteY28" fmla="*/ 1695 h 9878"/>
              <a:gd name="connsiteX29" fmla="*/ 9925 w 10000"/>
              <a:gd name="connsiteY29" fmla="*/ 1698 h 9878"/>
              <a:gd name="connsiteX30" fmla="*/ 10000 w 10000"/>
              <a:gd name="connsiteY30" fmla="*/ 1754 h 9878"/>
              <a:gd name="connsiteX31" fmla="*/ 10000 w 10000"/>
              <a:gd name="connsiteY31" fmla="*/ 5043 h 9878"/>
              <a:gd name="connsiteX32" fmla="*/ 9858 w 10000"/>
              <a:gd name="connsiteY32" fmla="*/ 5207 h 9878"/>
              <a:gd name="connsiteX33" fmla="*/ 9661 w 10000"/>
              <a:gd name="connsiteY33" fmla="*/ 5175 h 9878"/>
              <a:gd name="connsiteX34" fmla="*/ 9203 w 10000"/>
              <a:gd name="connsiteY34" fmla="*/ 4965 h 9878"/>
              <a:gd name="connsiteX35" fmla="*/ 8513 w 10000"/>
              <a:gd name="connsiteY35" fmla="*/ 4951 h 9878"/>
              <a:gd name="connsiteX36" fmla="*/ 7968 w 10000"/>
              <a:gd name="connsiteY36" fmla="*/ 5189 h 9878"/>
              <a:gd name="connsiteX37" fmla="*/ 7677 w 10000"/>
              <a:gd name="connsiteY37" fmla="*/ 5590 h 9878"/>
              <a:gd name="connsiteX38" fmla="*/ 7709 w 10000"/>
              <a:gd name="connsiteY38" fmla="*/ 6049 h 9878"/>
              <a:gd name="connsiteX39" fmla="*/ 8235 w 10000"/>
              <a:gd name="connsiteY39" fmla="*/ 6517 h 9878"/>
              <a:gd name="connsiteX40" fmla="*/ 8847 w 10000"/>
              <a:gd name="connsiteY40" fmla="*/ 6631 h 9878"/>
              <a:gd name="connsiteX41" fmla="*/ 9397 w 10000"/>
              <a:gd name="connsiteY41" fmla="*/ 6523 h 9878"/>
              <a:gd name="connsiteX42" fmla="*/ 9651 w 10000"/>
              <a:gd name="connsiteY42" fmla="*/ 6381 h 9878"/>
              <a:gd name="connsiteX43" fmla="*/ 9838 w 10000"/>
              <a:gd name="connsiteY43" fmla="*/ 6341 h 9878"/>
              <a:gd name="connsiteX44" fmla="*/ 9995 w 10000"/>
              <a:gd name="connsiteY44" fmla="*/ 6458 h 9878"/>
              <a:gd name="connsiteX45" fmla="*/ 10000 w 10000"/>
              <a:gd name="connsiteY45" fmla="*/ 6516 h 9878"/>
              <a:gd name="connsiteX46" fmla="*/ 10000 w 10000"/>
              <a:gd name="connsiteY46" fmla="*/ 9801 h 9878"/>
              <a:gd name="connsiteX47" fmla="*/ 9925 w 10000"/>
              <a:gd name="connsiteY47" fmla="*/ 9856 h 9878"/>
              <a:gd name="connsiteX48" fmla="*/ 6046 w 10000"/>
              <a:gd name="connsiteY48" fmla="*/ 9855 h 9878"/>
              <a:gd name="connsiteX49" fmla="*/ 5792 w 10000"/>
              <a:gd name="connsiteY49" fmla="*/ 9878 h 9878"/>
              <a:gd name="connsiteX50" fmla="*/ 4071 w 10000"/>
              <a:gd name="connsiteY50" fmla="*/ 9859 h 9878"/>
              <a:gd name="connsiteX51" fmla="*/ 1267 w 10000"/>
              <a:gd name="connsiteY51" fmla="*/ 9858 h 9878"/>
              <a:gd name="connsiteX52" fmla="*/ 1228 w 10000"/>
              <a:gd name="connsiteY52" fmla="*/ 9858 h 9878"/>
              <a:gd name="connsiteX53" fmla="*/ 1228 w 10000"/>
              <a:gd name="connsiteY53" fmla="*/ 9858 h 9878"/>
              <a:gd name="connsiteX0" fmla="*/ 1228 w 10000"/>
              <a:gd name="connsiteY0" fmla="*/ 9980 h 9981"/>
              <a:gd name="connsiteX1" fmla="*/ 67 w 10000"/>
              <a:gd name="connsiteY1" fmla="*/ 9980 h 9981"/>
              <a:gd name="connsiteX2" fmla="*/ 0 w 10000"/>
              <a:gd name="connsiteY2" fmla="*/ 9925 h 9981"/>
              <a:gd name="connsiteX3" fmla="*/ 0 w 10000"/>
              <a:gd name="connsiteY3" fmla="*/ 6574 h 9981"/>
              <a:gd name="connsiteX4" fmla="*/ 132 w 10000"/>
              <a:gd name="connsiteY4" fmla="*/ 6423 h 9981"/>
              <a:gd name="connsiteX5" fmla="*/ 359 w 10000"/>
              <a:gd name="connsiteY5" fmla="*/ 6465 h 9981"/>
              <a:gd name="connsiteX6" fmla="*/ 1218 w 10000"/>
              <a:gd name="connsiteY6" fmla="*/ 6711 h 9981"/>
              <a:gd name="connsiteX7" fmla="*/ 1753 w 10000"/>
              <a:gd name="connsiteY7" fmla="*/ 6604 h 9981"/>
              <a:gd name="connsiteX8" fmla="*/ 2144 w 10000"/>
              <a:gd name="connsiteY8" fmla="*/ 6343 h 9981"/>
              <a:gd name="connsiteX9" fmla="*/ 2353 w 10000"/>
              <a:gd name="connsiteY9" fmla="*/ 5815 h 9981"/>
              <a:gd name="connsiteX10" fmla="*/ 2024 w 10000"/>
              <a:gd name="connsiteY10" fmla="*/ 5247 h 9981"/>
              <a:gd name="connsiteX11" fmla="*/ 1006 w 10000"/>
              <a:gd name="connsiteY11" fmla="*/ 4991 h 9981"/>
              <a:gd name="connsiteX12" fmla="*/ 356 w 10000"/>
              <a:gd name="connsiteY12" fmla="*/ 5233 h 9981"/>
              <a:gd name="connsiteX13" fmla="*/ 144 w 10000"/>
              <a:gd name="connsiteY13" fmla="*/ 5274 h 9981"/>
              <a:gd name="connsiteX14" fmla="*/ 0 w 10000"/>
              <a:gd name="connsiteY14" fmla="*/ 5128 h 9981"/>
              <a:gd name="connsiteX15" fmla="*/ 0 w 10000"/>
              <a:gd name="connsiteY15" fmla="*/ 4110 h 9981"/>
              <a:gd name="connsiteX16" fmla="*/ 0 w 10000"/>
              <a:gd name="connsiteY16" fmla="*/ 1769 h 9981"/>
              <a:gd name="connsiteX17" fmla="*/ 72 w 10000"/>
              <a:gd name="connsiteY17" fmla="*/ 1716 h 9981"/>
              <a:gd name="connsiteX18" fmla="*/ 3992 w 10000"/>
              <a:gd name="connsiteY18" fmla="*/ 1716 h 9981"/>
              <a:gd name="connsiteX19" fmla="*/ 4238 w 10000"/>
              <a:gd name="connsiteY19" fmla="*/ 1684 h 9981"/>
              <a:gd name="connsiteX20" fmla="*/ 4487 w 10000"/>
              <a:gd name="connsiteY20" fmla="*/ 1260 h 9981"/>
              <a:gd name="connsiteX21" fmla="*/ 4358 w 10000"/>
              <a:gd name="connsiteY21" fmla="*/ 1100 h 9981"/>
              <a:gd name="connsiteX22" fmla="*/ 4151 w 10000"/>
              <a:gd name="connsiteY22" fmla="*/ 447 h 9981"/>
              <a:gd name="connsiteX23" fmla="*/ 4811 w 10000"/>
              <a:gd name="connsiteY23" fmla="*/ 21 h 9981"/>
              <a:gd name="connsiteX24" fmla="*/ 5642 w 10000"/>
              <a:gd name="connsiteY24" fmla="*/ 187 h 9981"/>
              <a:gd name="connsiteX25" fmla="*/ 5867 w 10000"/>
              <a:gd name="connsiteY25" fmla="*/ 807 h 9981"/>
              <a:gd name="connsiteX26" fmla="*/ 5625 w 10000"/>
              <a:gd name="connsiteY26" fmla="*/ 1116 h 9981"/>
              <a:gd name="connsiteX27" fmla="*/ 5847 w 10000"/>
              <a:gd name="connsiteY27" fmla="*/ 1706 h 9981"/>
              <a:gd name="connsiteX28" fmla="*/ 6011 w 10000"/>
              <a:gd name="connsiteY28" fmla="*/ 1716 h 9981"/>
              <a:gd name="connsiteX29" fmla="*/ 9925 w 10000"/>
              <a:gd name="connsiteY29" fmla="*/ 1719 h 9981"/>
              <a:gd name="connsiteX30" fmla="*/ 10000 w 10000"/>
              <a:gd name="connsiteY30" fmla="*/ 1776 h 9981"/>
              <a:gd name="connsiteX31" fmla="*/ 10000 w 10000"/>
              <a:gd name="connsiteY31" fmla="*/ 5105 h 9981"/>
              <a:gd name="connsiteX32" fmla="*/ 9858 w 10000"/>
              <a:gd name="connsiteY32" fmla="*/ 5271 h 9981"/>
              <a:gd name="connsiteX33" fmla="*/ 9661 w 10000"/>
              <a:gd name="connsiteY33" fmla="*/ 5239 h 9981"/>
              <a:gd name="connsiteX34" fmla="*/ 9203 w 10000"/>
              <a:gd name="connsiteY34" fmla="*/ 5026 h 9981"/>
              <a:gd name="connsiteX35" fmla="*/ 8513 w 10000"/>
              <a:gd name="connsiteY35" fmla="*/ 5012 h 9981"/>
              <a:gd name="connsiteX36" fmla="*/ 7968 w 10000"/>
              <a:gd name="connsiteY36" fmla="*/ 5253 h 9981"/>
              <a:gd name="connsiteX37" fmla="*/ 7677 w 10000"/>
              <a:gd name="connsiteY37" fmla="*/ 5659 h 9981"/>
              <a:gd name="connsiteX38" fmla="*/ 7709 w 10000"/>
              <a:gd name="connsiteY38" fmla="*/ 6124 h 9981"/>
              <a:gd name="connsiteX39" fmla="*/ 8235 w 10000"/>
              <a:gd name="connsiteY39" fmla="*/ 6597 h 9981"/>
              <a:gd name="connsiteX40" fmla="*/ 8847 w 10000"/>
              <a:gd name="connsiteY40" fmla="*/ 6713 h 9981"/>
              <a:gd name="connsiteX41" fmla="*/ 9397 w 10000"/>
              <a:gd name="connsiteY41" fmla="*/ 6604 h 9981"/>
              <a:gd name="connsiteX42" fmla="*/ 9651 w 10000"/>
              <a:gd name="connsiteY42" fmla="*/ 6460 h 9981"/>
              <a:gd name="connsiteX43" fmla="*/ 9838 w 10000"/>
              <a:gd name="connsiteY43" fmla="*/ 6419 h 9981"/>
              <a:gd name="connsiteX44" fmla="*/ 9995 w 10000"/>
              <a:gd name="connsiteY44" fmla="*/ 6538 h 9981"/>
              <a:gd name="connsiteX45" fmla="*/ 10000 w 10000"/>
              <a:gd name="connsiteY45" fmla="*/ 6596 h 9981"/>
              <a:gd name="connsiteX46" fmla="*/ 10000 w 10000"/>
              <a:gd name="connsiteY46" fmla="*/ 9922 h 9981"/>
              <a:gd name="connsiteX47" fmla="*/ 9925 w 10000"/>
              <a:gd name="connsiteY47" fmla="*/ 9978 h 9981"/>
              <a:gd name="connsiteX48" fmla="*/ 6046 w 10000"/>
              <a:gd name="connsiteY48" fmla="*/ 9977 h 9981"/>
              <a:gd name="connsiteX49" fmla="*/ 4071 w 10000"/>
              <a:gd name="connsiteY49" fmla="*/ 9981 h 9981"/>
              <a:gd name="connsiteX50" fmla="*/ 1267 w 10000"/>
              <a:gd name="connsiteY50" fmla="*/ 9980 h 9981"/>
              <a:gd name="connsiteX51" fmla="*/ 1228 w 10000"/>
              <a:gd name="connsiteY51" fmla="*/ 9980 h 9981"/>
              <a:gd name="connsiteX52" fmla="*/ 1228 w 10000"/>
              <a:gd name="connsiteY52" fmla="*/ 9980 h 9981"/>
              <a:gd name="connsiteX0" fmla="*/ 1228 w 10000"/>
              <a:gd name="connsiteY0" fmla="*/ 9999 h 9999"/>
              <a:gd name="connsiteX1" fmla="*/ 67 w 10000"/>
              <a:gd name="connsiteY1" fmla="*/ 9999 h 9999"/>
              <a:gd name="connsiteX2" fmla="*/ 0 w 10000"/>
              <a:gd name="connsiteY2" fmla="*/ 9944 h 9999"/>
              <a:gd name="connsiteX3" fmla="*/ 0 w 10000"/>
              <a:gd name="connsiteY3" fmla="*/ 6587 h 9999"/>
              <a:gd name="connsiteX4" fmla="*/ 132 w 10000"/>
              <a:gd name="connsiteY4" fmla="*/ 6435 h 9999"/>
              <a:gd name="connsiteX5" fmla="*/ 359 w 10000"/>
              <a:gd name="connsiteY5" fmla="*/ 6477 h 9999"/>
              <a:gd name="connsiteX6" fmla="*/ 1218 w 10000"/>
              <a:gd name="connsiteY6" fmla="*/ 6724 h 9999"/>
              <a:gd name="connsiteX7" fmla="*/ 1753 w 10000"/>
              <a:gd name="connsiteY7" fmla="*/ 6617 h 9999"/>
              <a:gd name="connsiteX8" fmla="*/ 2144 w 10000"/>
              <a:gd name="connsiteY8" fmla="*/ 6355 h 9999"/>
              <a:gd name="connsiteX9" fmla="*/ 2353 w 10000"/>
              <a:gd name="connsiteY9" fmla="*/ 5826 h 9999"/>
              <a:gd name="connsiteX10" fmla="*/ 2024 w 10000"/>
              <a:gd name="connsiteY10" fmla="*/ 5257 h 9999"/>
              <a:gd name="connsiteX11" fmla="*/ 1006 w 10000"/>
              <a:gd name="connsiteY11" fmla="*/ 5001 h 9999"/>
              <a:gd name="connsiteX12" fmla="*/ 356 w 10000"/>
              <a:gd name="connsiteY12" fmla="*/ 5243 h 9999"/>
              <a:gd name="connsiteX13" fmla="*/ 144 w 10000"/>
              <a:gd name="connsiteY13" fmla="*/ 5284 h 9999"/>
              <a:gd name="connsiteX14" fmla="*/ 0 w 10000"/>
              <a:gd name="connsiteY14" fmla="*/ 5138 h 9999"/>
              <a:gd name="connsiteX15" fmla="*/ 0 w 10000"/>
              <a:gd name="connsiteY15" fmla="*/ 4118 h 9999"/>
              <a:gd name="connsiteX16" fmla="*/ 0 w 10000"/>
              <a:gd name="connsiteY16" fmla="*/ 1772 h 9999"/>
              <a:gd name="connsiteX17" fmla="*/ 72 w 10000"/>
              <a:gd name="connsiteY17" fmla="*/ 1719 h 9999"/>
              <a:gd name="connsiteX18" fmla="*/ 3992 w 10000"/>
              <a:gd name="connsiteY18" fmla="*/ 1719 h 9999"/>
              <a:gd name="connsiteX19" fmla="*/ 4238 w 10000"/>
              <a:gd name="connsiteY19" fmla="*/ 1687 h 9999"/>
              <a:gd name="connsiteX20" fmla="*/ 4487 w 10000"/>
              <a:gd name="connsiteY20" fmla="*/ 1262 h 9999"/>
              <a:gd name="connsiteX21" fmla="*/ 4358 w 10000"/>
              <a:gd name="connsiteY21" fmla="*/ 1102 h 9999"/>
              <a:gd name="connsiteX22" fmla="*/ 4151 w 10000"/>
              <a:gd name="connsiteY22" fmla="*/ 448 h 9999"/>
              <a:gd name="connsiteX23" fmla="*/ 4811 w 10000"/>
              <a:gd name="connsiteY23" fmla="*/ 21 h 9999"/>
              <a:gd name="connsiteX24" fmla="*/ 5642 w 10000"/>
              <a:gd name="connsiteY24" fmla="*/ 187 h 9999"/>
              <a:gd name="connsiteX25" fmla="*/ 5867 w 10000"/>
              <a:gd name="connsiteY25" fmla="*/ 809 h 9999"/>
              <a:gd name="connsiteX26" fmla="*/ 5625 w 10000"/>
              <a:gd name="connsiteY26" fmla="*/ 1118 h 9999"/>
              <a:gd name="connsiteX27" fmla="*/ 5847 w 10000"/>
              <a:gd name="connsiteY27" fmla="*/ 1709 h 9999"/>
              <a:gd name="connsiteX28" fmla="*/ 6011 w 10000"/>
              <a:gd name="connsiteY28" fmla="*/ 1719 h 9999"/>
              <a:gd name="connsiteX29" fmla="*/ 9925 w 10000"/>
              <a:gd name="connsiteY29" fmla="*/ 1722 h 9999"/>
              <a:gd name="connsiteX30" fmla="*/ 10000 w 10000"/>
              <a:gd name="connsiteY30" fmla="*/ 1779 h 9999"/>
              <a:gd name="connsiteX31" fmla="*/ 10000 w 10000"/>
              <a:gd name="connsiteY31" fmla="*/ 5115 h 9999"/>
              <a:gd name="connsiteX32" fmla="*/ 9858 w 10000"/>
              <a:gd name="connsiteY32" fmla="*/ 5281 h 9999"/>
              <a:gd name="connsiteX33" fmla="*/ 9661 w 10000"/>
              <a:gd name="connsiteY33" fmla="*/ 5249 h 9999"/>
              <a:gd name="connsiteX34" fmla="*/ 9203 w 10000"/>
              <a:gd name="connsiteY34" fmla="*/ 5036 h 9999"/>
              <a:gd name="connsiteX35" fmla="*/ 8513 w 10000"/>
              <a:gd name="connsiteY35" fmla="*/ 5022 h 9999"/>
              <a:gd name="connsiteX36" fmla="*/ 7968 w 10000"/>
              <a:gd name="connsiteY36" fmla="*/ 5263 h 9999"/>
              <a:gd name="connsiteX37" fmla="*/ 7677 w 10000"/>
              <a:gd name="connsiteY37" fmla="*/ 5670 h 9999"/>
              <a:gd name="connsiteX38" fmla="*/ 7709 w 10000"/>
              <a:gd name="connsiteY38" fmla="*/ 6136 h 9999"/>
              <a:gd name="connsiteX39" fmla="*/ 8235 w 10000"/>
              <a:gd name="connsiteY39" fmla="*/ 6610 h 9999"/>
              <a:gd name="connsiteX40" fmla="*/ 8847 w 10000"/>
              <a:gd name="connsiteY40" fmla="*/ 6726 h 9999"/>
              <a:gd name="connsiteX41" fmla="*/ 9397 w 10000"/>
              <a:gd name="connsiteY41" fmla="*/ 6617 h 9999"/>
              <a:gd name="connsiteX42" fmla="*/ 9651 w 10000"/>
              <a:gd name="connsiteY42" fmla="*/ 6472 h 9999"/>
              <a:gd name="connsiteX43" fmla="*/ 9838 w 10000"/>
              <a:gd name="connsiteY43" fmla="*/ 6431 h 9999"/>
              <a:gd name="connsiteX44" fmla="*/ 9995 w 10000"/>
              <a:gd name="connsiteY44" fmla="*/ 6550 h 9999"/>
              <a:gd name="connsiteX45" fmla="*/ 10000 w 10000"/>
              <a:gd name="connsiteY45" fmla="*/ 6609 h 9999"/>
              <a:gd name="connsiteX46" fmla="*/ 10000 w 10000"/>
              <a:gd name="connsiteY46" fmla="*/ 9941 h 9999"/>
              <a:gd name="connsiteX47" fmla="*/ 9925 w 10000"/>
              <a:gd name="connsiteY47" fmla="*/ 9997 h 9999"/>
              <a:gd name="connsiteX48" fmla="*/ 6046 w 10000"/>
              <a:gd name="connsiteY48" fmla="*/ 9996 h 9999"/>
              <a:gd name="connsiteX49" fmla="*/ 1267 w 10000"/>
              <a:gd name="connsiteY49" fmla="*/ 9999 h 9999"/>
              <a:gd name="connsiteX50" fmla="*/ 1228 w 10000"/>
              <a:gd name="connsiteY50" fmla="*/ 9999 h 9999"/>
              <a:gd name="connsiteX51" fmla="*/ 1228 w 10000"/>
              <a:gd name="connsiteY51" fmla="*/ 9999 h 9999"/>
              <a:gd name="connsiteX0" fmla="*/ 1228 w 10000"/>
              <a:gd name="connsiteY0" fmla="*/ 10000 h 10000"/>
              <a:gd name="connsiteX1" fmla="*/ 67 w 10000"/>
              <a:gd name="connsiteY1" fmla="*/ 10000 h 10000"/>
              <a:gd name="connsiteX2" fmla="*/ 0 w 10000"/>
              <a:gd name="connsiteY2" fmla="*/ 9945 h 10000"/>
              <a:gd name="connsiteX3" fmla="*/ 0 w 10000"/>
              <a:gd name="connsiteY3" fmla="*/ 6588 h 10000"/>
              <a:gd name="connsiteX4" fmla="*/ 132 w 10000"/>
              <a:gd name="connsiteY4" fmla="*/ 6436 h 10000"/>
              <a:gd name="connsiteX5" fmla="*/ 359 w 10000"/>
              <a:gd name="connsiteY5" fmla="*/ 6478 h 10000"/>
              <a:gd name="connsiteX6" fmla="*/ 1218 w 10000"/>
              <a:gd name="connsiteY6" fmla="*/ 6725 h 10000"/>
              <a:gd name="connsiteX7" fmla="*/ 1753 w 10000"/>
              <a:gd name="connsiteY7" fmla="*/ 6618 h 10000"/>
              <a:gd name="connsiteX8" fmla="*/ 2144 w 10000"/>
              <a:gd name="connsiteY8" fmla="*/ 6356 h 10000"/>
              <a:gd name="connsiteX9" fmla="*/ 2353 w 10000"/>
              <a:gd name="connsiteY9" fmla="*/ 5827 h 10000"/>
              <a:gd name="connsiteX10" fmla="*/ 2024 w 10000"/>
              <a:gd name="connsiteY10" fmla="*/ 5258 h 10000"/>
              <a:gd name="connsiteX11" fmla="*/ 1006 w 10000"/>
              <a:gd name="connsiteY11" fmla="*/ 5002 h 10000"/>
              <a:gd name="connsiteX12" fmla="*/ 356 w 10000"/>
              <a:gd name="connsiteY12" fmla="*/ 5244 h 10000"/>
              <a:gd name="connsiteX13" fmla="*/ 144 w 10000"/>
              <a:gd name="connsiteY13" fmla="*/ 5285 h 10000"/>
              <a:gd name="connsiteX14" fmla="*/ 0 w 10000"/>
              <a:gd name="connsiteY14" fmla="*/ 5139 h 10000"/>
              <a:gd name="connsiteX15" fmla="*/ 0 w 10000"/>
              <a:gd name="connsiteY15" fmla="*/ 4118 h 10000"/>
              <a:gd name="connsiteX16" fmla="*/ 0 w 10000"/>
              <a:gd name="connsiteY16" fmla="*/ 1772 h 10000"/>
              <a:gd name="connsiteX17" fmla="*/ 72 w 10000"/>
              <a:gd name="connsiteY17" fmla="*/ 1719 h 10000"/>
              <a:gd name="connsiteX18" fmla="*/ 3992 w 10000"/>
              <a:gd name="connsiteY18" fmla="*/ 1719 h 10000"/>
              <a:gd name="connsiteX19" fmla="*/ 4238 w 10000"/>
              <a:gd name="connsiteY19" fmla="*/ 1687 h 10000"/>
              <a:gd name="connsiteX20" fmla="*/ 4487 w 10000"/>
              <a:gd name="connsiteY20" fmla="*/ 1262 h 10000"/>
              <a:gd name="connsiteX21" fmla="*/ 4358 w 10000"/>
              <a:gd name="connsiteY21" fmla="*/ 1102 h 10000"/>
              <a:gd name="connsiteX22" fmla="*/ 4151 w 10000"/>
              <a:gd name="connsiteY22" fmla="*/ 448 h 10000"/>
              <a:gd name="connsiteX23" fmla="*/ 4811 w 10000"/>
              <a:gd name="connsiteY23" fmla="*/ 21 h 10000"/>
              <a:gd name="connsiteX24" fmla="*/ 5642 w 10000"/>
              <a:gd name="connsiteY24" fmla="*/ 187 h 10000"/>
              <a:gd name="connsiteX25" fmla="*/ 5867 w 10000"/>
              <a:gd name="connsiteY25" fmla="*/ 809 h 10000"/>
              <a:gd name="connsiteX26" fmla="*/ 5625 w 10000"/>
              <a:gd name="connsiteY26" fmla="*/ 1118 h 10000"/>
              <a:gd name="connsiteX27" fmla="*/ 5847 w 10000"/>
              <a:gd name="connsiteY27" fmla="*/ 1709 h 10000"/>
              <a:gd name="connsiteX28" fmla="*/ 6011 w 10000"/>
              <a:gd name="connsiteY28" fmla="*/ 1719 h 10000"/>
              <a:gd name="connsiteX29" fmla="*/ 9925 w 10000"/>
              <a:gd name="connsiteY29" fmla="*/ 1722 h 10000"/>
              <a:gd name="connsiteX30" fmla="*/ 10000 w 10000"/>
              <a:gd name="connsiteY30" fmla="*/ 1779 h 10000"/>
              <a:gd name="connsiteX31" fmla="*/ 10000 w 10000"/>
              <a:gd name="connsiteY31" fmla="*/ 5116 h 10000"/>
              <a:gd name="connsiteX32" fmla="*/ 9858 w 10000"/>
              <a:gd name="connsiteY32" fmla="*/ 5282 h 10000"/>
              <a:gd name="connsiteX33" fmla="*/ 9661 w 10000"/>
              <a:gd name="connsiteY33" fmla="*/ 5250 h 10000"/>
              <a:gd name="connsiteX34" fmla="*/ 9203 w 10000"/>
              <a:gd name="connsiteY34" fmla="*/ 5037 h 10000"/>
              <a:gd name="connsiteX35" fmla="*/ 8513 w 10000"/>
              <a:gd name="connsiteY35" fmla="*/ 5023 h 10000"/>
              <a:gd name="connsiteX36" fmla="*/ 7968 w 10000"/>
              <a:gd name="connsiteY36" fmla="*/ 5264 h 10000"/>
              <a:gd name="connsiteX37" fmla="*/ 7677 w 10000"/>
              <a:gd name="connsiteY37" fmla="*/ 5671 h 10000"/>
              <a:gd name="connsiteX38" fmla="*/ 7709 w 10000"/>
              <a:gd name="connsiteY38" fmla="*/ 6137 h 10000"/>
              <a:gd name="connsiteX39" fmla="*/ 8235 w 10000"/>
              <a:gd name="connsiteY39" fmla="*/ 6611 h 10000"/>
              <a:gd name="connsiteX40" fmla="*/ 8847 w 10000"/>
              <a:gd name="connsiteY40" fmla="*/ 6727 h 10000"/>
              <a:gd name="connsiteX41" fmla="*/ 9397 w 10000"/>
              <a:gd name="connsiteY41" fmla="*/ 6618 h 10000"/>
              <a:gd name="connsiteX42" fmla="*/ 9651 w 10000"/>
              <a:gd name="connsiteY42" fmla="*/ 6473 h 10000"/>
              <a:gd name="connsiteX43" fmla="*/ 9838 w 10000"/>
              <a:gd name="connsiteY43" fmla="*/ 6432 h 10000"/>
              <a:gd name="connsiteX44" fmla="*/ 9995 w 10000"/>
              <a:gd name="connsiteY44" fmla="*/ 6551 h 10000"/>
              <a:gd name="connsiteX45" fmla="*/ 10000 w 10000"/>
              <a:gd name="connsiteY45" fmla="*/ 6610 h 10000"/>
              <a:gd name="connsiteX46" fmla="*/ 10000 w 10000"/>
              <a:gd name="connsiteY46" fmla="*/ 9942 h 10000"/>
              <a:gd name="connsiteX47" fmla="*/ 9925 w 10000"/>
              <a:gd name="connsiteY47" fmla="*/ 9998 h 10000"/>
              <a:gd name="connsiteX48" fmla="*/ 1267 w 10000"/>
              <a:gd name="connsiteY48" fmla="*/ 10000 h 10000"/>
              <a:gd name="connsiteX49" fmla="*/ 1228 w 10000"/>
              <a:gd name="connsiteY49" fmla="*/ 10000 h 10000"/>
              <a:gd name="connsiteX50" fmla="*/ 1228 w 10000"/>
              <a:gd name="connsiteY50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000" h="10000">
                <a:moveTo>
                  <a:pt x="1228" y="10000"/>
                </a:moveTo>
                <a:lnTo>
                  <a:pt x="67" y="10000"/>
                </a:lnTo>
                <a:cubicBezTo>
                  <a:pt x="0" y="10000"/>
                  <a:pt x="0" y="10000"/>
                  <a:pt x="0" y="9945"/>
                </a:cubicBezTo>
                <a:lnTo>
                  <a:pt x="0" y="6588"/>
                </a:lnTo>
                <a:cubicBezTo>
                  <a:pt x="0" y="6518"/>
                  <a:pt x="47" y="6464"/>
                  <a:pt x="132" y="6436"/>
                </a:cubicBezTo>
                <a:cubicBezTo>
                  <a:pt x="212" y="6415"/>
                  <a:pt x="289" y="6428"/>
                  <a:pt x="359" y="6478"/>
                </a:cubicBezTo>
                <a:cubicBezTo>
                  <a:pt x="600" y="6648"/>
                  <a:pt x="884" y="6730"/>
                  <a:pt x="1218" y="6725"/>
                </a:cubicBezTo>
                <a:cubicBezTo>
                  <a:pt x="1409" y="6722"/>
                  <a:pt x="1589" y="6684"/>
                  <a:pt x="1753" y="6618"/>
                </a:cubicBezTo>
                <a:cubicBezTo>
                  <a:pt x="1910" y="6552"/>
                  <a:pt x="2039" y="6466"/>
                  <a:pt x="2144" y="6356"/>
                </a:cubicBezTo>
                <a:cubicBezTo>
                  <a:pt x="2293" y="6197"/>
                  <a:pt x="2363" y="6021"/>
                  <a:pt x="2353" y="5827"/>
                </a:cubicBezTo>
                <a:cubicBezTo>
                  <a:pt x="2341" y="5606"/>
                  <a:pt x="2231" y="5415"/>
                  <a:pt x="2024" y="5258"/>
                </a:cubicBezTo>
                <a:cubicBezTo>
                  <a:pt x="1743" y="5044"/>
                  <a:pt x="1397" y="4964"/>
                  <a:pt x="1006" y="5002"/>
                </a:cubicBezTo>
                <a:cubicBezTo>
                  <a:pt x="754" y="5024"/>
                  <a:pt x="538" y="5110"/>
                  <a:pt x="356" y="5244"/>
                </a:cubicBezTo>
                <a:cubicBezTo>
                  <a:pt x="296" y="5285"/>
                  <a:pt x="212" y="5303"/>
                  <a:pt x="144" y="5285"/>
                </a:cubicBezTo>
                <a:cubicBezTo>
                  <a:pt x="52" y="5260"/>
                  <a:pt x="0" y="5203"/>
                  <a:pt x="0" y="5139"/>
                </a:cubicBezTo>
                <a:lnTo>
                  <a:pt x="0" y="4118"/>
                </a:lnTo>
                <a:lnTo>
                  <a:pt x="0" y="1772"/>
                </a:lnTo>
                <a:cubicBezTo>
                  <a:pt x="0" y="1719"/>
                  <a:pt x="0" y="1719"/>
                  <a:pt x="72" y="1719"/>
                </a:cubicBezTo>
                <a:lnTo>
                  <a:pt x="3992" y="1719"/>
                </a:lnTo>
                <a:cubicBezTo>
                  <a:pt x="4076" y="1719"/>
                  <a:pt x="4158" y="1714"/>
                  <a:pt x="4238" y="1687"/>
                </a:cubicBezTo>
                <a:cubicBezTo>
                  <a:pt x="4447" y="1615"/>
                  <a:pt x="4562" y="1422"/>
                  <a:pt x="4487" y="1262"/>
                </a:cubicBezTo>
                <a:cubicBezTo>
                  <a:pt x="4460" y="1201"/>
                  <a:pt x="4415" y="1151"/>
                  <a:pt x="4358" y="1102"/>
                </a:cubicBezTo>
                <a:cubicBezTo>
                  <a:pt x="4124" y="913"/>
                  <a:pt x="4049" y="692"/>
                  <a:pt x="4151" y="448"/>
                </a:cubicBezTo>
                <a:cubicBezTo>
                  <a:pt x="4250" y="202"/>
                  <a:pt x="4482" y="74"/>
                  <a:pt x="4811" y="21"/>
                </a:cubicBezTo>
                <a:cubicBezTo>
                  <a:pt x="5125" y="-29"/>
                  <a:pt x="5413" y="6"/>
                  <a:pt x="5642" y="187"/>
                </a:cubicBezTo>
                <a:cubicBezTo>
                  <a:pt x="5867" y="362"/>
                  <a:pt x="5944" y="571"/>
                  <a:pt x="5867" y="809"/>
                </a:cubicBezTo>
                <a:cubicBezTo>
                  <a:pt x="5827" y="929"/>
                  <a:pt x="5742" y="1030"/>
                  <a:pt x="5625" y="1118"/>
                </a:cubicBezTo>
                <a:cubicBezTo>
                  <a:pt x="5386" y="1302"/>
                  <a:pt x="5476" y="1628"/>
                  <a:pt x="5847" y="1709"/>
                </a:cubicBezTo>
                <a:cubicBezTo>
                  <a:pt x="5899" y="1722"/>
                  <a:pt x="5956" y="1719"/>
                  <a:pt x="6011" y="1719"/>
                </a:cubicBezTo>
                <a:lnTo>
                  <a:pt x="9925" y="1722"/>
                </a:lnTo>
                <a:cubicBezTo>
                  <a:pt x="10000" y="1722"/>
                  <a:pt x="10000" y="1722"/>
                  <a:pt x="10000" y="1779"/>
                </a:cubicBezTo>
                <a:lnTo>
                  <a:pt x="10000" y="5116"/>
                </a:lnTo>
                <a:cubicBezTo>
                  <a:pt x="10000" y="5203"/>
                  <a:pt x="9958" y="5253"/>
                  <a:pt x="9858" y="5282"/>
                </a:cubicBezTo>
                <a:cubicBezTo>
                  <a:pt x="9781" y="5305"/>
                  <a:pt x="9714" y="5288"/>
                  <a:pt x="9661" y="5250"/>
                </a:cubicBezTo>
                <a:cubicBezTo>
                  <a:pt x="9527" y="5155"/>
                  <a:pt x="9377" y="5079"/>
                  <a:pt x="9203" y="5037"/>
                </a:cubicBezTo>
                <a:cubicBezTo>
                  <a:pt x="8977" y="4980"/>
                  <a:pt x="8745" y="4977"/>
                  <a:pt x="8513" y="5023"/>
                </a:cubicBezTo>
                <a:cubicBezTo>
                  <a:pt x="8299" y="5065"/>
                  <a:pt x="8118" y="5147"/>
                  <a:pt x="7968" y="5264"/>
                </a:cubicBezTo>
                <a:cubicBezTo>
                  <a:pt x="7821" y="5378"/>
                  <a:pt x="7724" y="5512"/>
                  <a:pt x="7677" y="5671"/>
                </a:cubicBezTo>
                <a:cubicBezTo>
                  <a:pt x="7627" y="5829"/>
                  <a:pt x="7639" y="5983"/>
                  <a:pt x="7709" y="6137"/>
                </a:cubicBezTo>
                <a:cubicBezTo>
                  <a:pt x="7804" y="6343"/>
                  <a:pt x="7981" y="6499"/>
                  <a:pt x="8235" y="6611"/>
                </a:cubicBezTo>
                <a:cubicBezTo>
                  <a:pt x="8421" y="6693"/>
                  <a:pt x="8628" y="6728"/>
                  <a:pt x="8847" y="6727"/>
                </a:cubicBezTo>
                <a:cubicBezTo>
                  <a:pt x="9044" y="6723"/>
                  <a:pt x="9228" y="6690"/>
                  <a:pt x="9397" y="6618"/>
                </a:cubicBezTo>
                <a:cubicBezTo>
                  <a:pt x="9487" y="6576"/>
                  <a:pt x="9569" y="6523"/>
                  <a:pt x="9651" y="6473"/>
                </a:cubicBezTo>
                <a:cubicBezTo>
                  <a:pt x="9709" y="6439"/>
                  <a:pt x="9766" y="6418"/>
                  <a:pt x="9838" y="6432"/>
                </a:cubicBezTo>
                <a:cubicBezTo>
                  <a:pt x="9920" y="6450"/>
                  <a:pt x="9978" y="6482"/>
                  <a:pt x="9995" y="6551"/>
                </a:cubicBezTo>
                <a:cubicBezTo>
                  <a:pt x="10000" y="6568"/>
                  <a:pt x="10000" y="6589"/>
                  <a:pt x="10000" y="6610"/>
                </a:cubicBezTo>
                <a:lnTo>
                  <a:pt x="10000" y="9942"/>
                </a:lnTo>
                <a:cubicBezTo>
                  <a:pt x="10000" y="9998"/>
                  <a:pt x="10000" y="9998"/>
                  <a:pt x="9925" y="9998"/>
                </a:cubicBezTo>
                <a:lnTo>
                  <a:pt x="1267" y="10000"/>
                </a:lnTo>
                <a:lnTo>
                  <a:pt x="1228" y="10000"/>
                </a:lnTo>
                <a:lnTo>
                  <a:pt x="1228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329500FF-E40B-43CD-B07B-8A89AF9F1AFB}"/>
              </a:ext>
            </a:extLst>
          </p:cNvPr>
          <p:cNvSpPr>
            <a:spLocks/>
          </p:cNvSpPr>
          <p:nvPr/>
        </p:nvSpPr>
        <p:spPr bwMode="auto">
          <a:xfrm rot="5400000">
            <a:off x="2477026" y="3848883"/>
            <a:ext cx="1204017" cy="1923536"/>
          </a:xfrm>
          <a:custGeom>
            <a:avLst/>
            <a:gdLst>
              <a:gd name="T0" fmla="*/ 27 w 4016"/>
              <a:gd name="T1" fmla="*/ 5450 h 6400"/>
              <a:gd name="T2" fmla="*/ 0 w 4016"/>
              <a:gd name="T3" fmla="*/ 3596 h 6400"/>
              <a:gd name="T4" fmla="*/ 144 w 4016"/>
              <a:gd name="T5" fmla="*/ 3537 h 6400"/>
              <a:gd name="T6" fmla="*/ 704 w 4016"/>
              <a:gd name="T7" fmla="*/ 3612 h 6400"/>
              <a:gd name="T8" fmla="*/ 945 w 4016"/>
              <a:gd name="T9" fmla="*/ 3183 h 6400"/>
              <a:gd name="T10" fmla="*/ 404 w 4016"/>
              <a:gd name="T11" fmla="*/ 2734 h 6400"/>
              <a:gd name="T12" fmla="*/ 58 w 4016"/>
              <a:gd name="T13" fmla="*/ 2888 h 6400"/>
              <a:gd name="T14" fmla="*/ 0 w 4016"/>
              <a:gd name="T15" fmla="*/ 2254 h 6400"/>
              <a:gd name="T16" fmla="*/ 29 w 4016"/>
              <a:gd name="T17" fmla="*/ 951 h 6400"/>
              <a:gd name="T18" fmla="*/ 1702 w 4016"/>
              <a:gd name="T19" fmla="*/ 933 h 6400"/>
              <a:gd name="T20" fmla="*/ 1750 w 4016"/>
              <a:gd name="T21" fmla="*/ 615 h 6400"/>
              <a:gd name="T22" fmla="*/ 1932 w 4016"/>
              <a:gd name="T23" fmla="*/ 28 h 6400"/>
              <a:gd name="T24" fmla="*/ 2356 w 4016"/>
              <a:gd name="T25" fmla="*/ 455 h 6400"/>
              <a:gd name="T26" fmla="*/ 2348 w 4016"/>
              <a:gd name="T27" fmla="*/ 946 h 6400"/>
              <a:gd name="T28" fmla="*/ 3986 w 4016"/>
              <a:gd name="T29" fmla="*/ 952 h 6400"/>
              <a:gd name="T30" fmla="*/ 4016 w 4016"/>
              <a:gd name="T31" fmla="*/ 2797 h 6400"/>
              <a:gd name="T32" fmla="*/ 3880 w 4016"/>
              <a:gd name="T33" fmla="*/ 2869 h 6400"/>
              <a:gd name="T34" fmla="*/ 3419 w 4016"/>
              <a:gd name="T35" fmla="*/ 2746 h 6400"/>
              <a:gd name="T36" fmla="*/ 3083 w 4016"/>
              <a:gd name="T37" fmla="*/ 3097 h 6400"/>
              <a:gd name="T38" fmla="*/ 3307 w 4016"/>
              <a:gd name="T39" fmla="*/ 3609 h 6400"/>
              <a:gd name="T40" fmla="*/ 3774 w 4016"/>
              <a:gd name="T41" fmla="*/ 3612 h 6400"/>
              <a:gd name="T42" fmla="*/ 3951 w 4016"/>
              <a:gd name="T43" fmla="*/ 3512 h 6400"/>
              <a:gd name="T44" fmla="*/ 4016 w 4016"/>
              <a:gd name="T45" fmla="*/ 3608 h 6400"/>
              <a:gd name="T46" fmla="*/ 3986 w 4016"/>
              <a:gd name="T47" fmla="*/ 5449 h 6400"/>
              <a:gd name="T48" fmla="*/ 2326 w 4016"/>
              <a:gd name="T49" fmla="*/ 5462 h 6400"/>
              <a:gd name="T50" fmla="*/ 2241 w 4016"/>
              <a:gd name="T51" fmla="*/ 5758 h 6400"/>
              <a:gd name="T52" fmla="*/ 2357 w 4016"/>
              <a:gd name="T53" fmla="*/ 6121 h 6400"/>
              <a:gd name="T54" fmla="*/ 1976 w 4016"/>
              <a:gd name="T55" fmla="*/ 6392 h 6400"/>
              <a:gd name="T56" fmla="*/ 1663 w 4016"/>
              <a:gd name="T57" fmla="*/ 5937 h 6400"/>
              <a:gd name="T58" fmla="*/ 1775 w 4016"/>
              <a:gd name="T59" fmla="*/ 5529 h 6400"/>
              <a:gd name="T60" fmla="*/ 509 w 4016"/>
              <a:gd name="T61" fmla="*/ 5450 h 6400"/>
              <a:gd name="T62" fmla="*/ 493 w 4016"/>
              <a:gd name="T63" fmla="*/ 5450 h 6400"/>
              <a:gd name="connsiteX0" fmla="*/ 1228 w 10000"/>
              <a:gd name="connsiteY0" fmla="*/ 8491 h 9965"/>
              <a:gd name="connsiteX1" fmla="*/ 67 w 10000"/>
              <a:gd name="connsiteY1" fmla="*/ 8491 h 9965"/>
              <a:gd name="connsiteX2" fmla="*/ 0 w 10000"/>
              <a:gd name="connsiteY2" fmla="*/ 8447 h 9965"/>
              <a:gd name="connsiteX3" fmla="*/ 0 w 10000"/>
              <a:gd name="connsiteY3" fmla="*/ 5594 h 9965"/>
              <a:gd name="connsiteX4" fmla="*/ 132 w 10000"/>
              <a:gd name="connsiteY4" fmla="*/ 5467 h 9965"/>
              <a:gd name="connsiteX5" fmla="*/ 359 w 10000"/>
              <a:gd name="connsiteY5" fmla="*/ 5502 h 9965"/>
              <a:gd name="connsiteX6" fmla="*/ 1218 w 10000"/>
              <a:gd name="connsiteY6" fmla="*/ 5711 h 9965"/>
              <a:gd name="connsiteX7" fmla="*/ 1753 w 10000"/>
              <a:gd name="connsiteY7" fmla="*/ 5619 h 9965"/>
              <a:gd name="connsiteX8" fmla="*/ 2144 w 10000"/>
              <a:gd name="connsiteY8" fmla="*/ 5398 h 9965"/>
              <a:gd name="connsiteX9" fmla="*/ 2353 w 10000"/>
              <a:gd name="connsiteY9" fmla="*/ 4948 h 9965"/>
              <a:gd name="connsiteX10" fmla="*/ 2024 w 10000"/>
              <a:gd name="connsiteY10" fmla="*/ 4464 h 9965"/>
              <a:gd name="connsiteX11" fmla="*/ 1006 w 10000"/>
              <a:gd name="connsiteY11" fmla="*/ 4247 h 9965"/>
              <a:gd name="connsiteX12" fmla="*/ 356 w 10000"/>
              <a:gd name="connsiteY12" fmla="*/ 4452 h 9965"/>
              <a:gd name="connsiteX13" fmla="*/ 144 w 10000"/>
              <a:gd name="connsiteY13" fmla="*/ 4488 h 9965"/>
              <a:gd name="connsiteX14" fmla="*/ 0 w 10000"/>
              <a:gd name="connsiteY14" fmla="*/ 4363 h 9965"/>
              <a:gd name="connsiteX15" fmla="*/ 0 w 10000"/>
              <a:gd name="connsiteY15" fmla="*/ 3497 h 9965"/>
              <a:gd name="connsiteX16" fmla="*/ 0 w 10000"/>
              <a:gd name="connsiteY16" fmla="*/ 1506 h 9965"/>
              <a:gd name="connsiteX17" fmla="*/ 72 w 10000"/>
              <a:gd name="connsiteY17" fmla="*/ 1461 h 9965"/>
              <a:gd name="connsiteX18" fmla="*/ 3992 w 10000"/>
              <a:gd name="connsiteY18" fmla="*/ 1461 h 9965"/>
              <a:gd name="connsiteX19" fmla="*/ 4238 w 10000"/>
              <a:gd name="connsiteY19" fmla="*/ 1433 h 9965"/>
              <a:gd name="connsiteX20" fmla="*/ 4487 w 10000"/>
              <a:gd name="connsiteY20" fmla="*/ 1072 h 9965"/>
              <a:gd name="connsiteX21" fmla="*/ 4358 w 10000"/>
              <a:gd name="connsiteY21" fmla="*/ 936 h 9965"/>
              <a:gd name="connsiteX22" fmla="*/ 4151 w 10000"/>
              <a:gd name="connsiteY22" fmla="*/ 380 h 9965"/>
              <a:gd name="connsiteX23" fmla="*/ 4811 w 10000"/>
              <a:gd name="connsiteY23" fmla="*/ 19 h 9965"/>
              <a:gd name="connsiteX24" fmla="*/ 5642 w 10000"/>
              <a:gd name="connsiteY24" fmla="*/ 158 h 9965"/>
              <a:gd name="connsiteX25" fmla="*/ 5867 w 10000"/>
              <a:gd name="connsiteY25" fmla="*/ 686 h 9965"/>
              <a:gd name="connsiteX26" fmla="*/ 5625 w 10000"/>
              <a:gd name="connsiteY26" fmla="*/ 950 h 9965"/>
              <a:gd name="connsiteX27" fmla="*/ 5847 w 10000"/>
              <a:gd name="connsiteY27" fmla="*/ 1453 h 9965"/>
              <a:gd name="connsiteX28" fmla="*/ 6011 w 10000"/>
              <a:gd name="connsiteY28" fmla="*/ 1461 h 9965"/>
              <a:gd name="connsiteX29" fmla="*/ 9925 w 10000"/>
              <a:gd name="connsiteY29" fmla="*/ 1463 h 9965"/>
              <a:gd name="connsiteX30" fmla="*/ 10000 w 10000"/>
              <a:gd name="connsiteY30" fmla="*/ 1511 h 9965"/>
              <a:gd name="connsiteX31" fmla="*/ 10000 w 10000"/>
              <a:gd name="connsiteY31" fmla="*/ 4345 h 9965"/>
              <a:gd name="connsiteX32" fmla="*/ 9858 w 10000"/>
              <a:gd name="connsiteY32" fmla="*/ 4486 h 9965"/>
              <a:gd name="connsiteX33" fmla="*/ 9661 w 10000"/>
              <a:gd name="connsiteY33" fmla="*/ 4458 h 9965"/>
              <a:gd name="connsiteX34" fmla="*/ 9203 w 10000"/>
              <a:gd name="connsiteY34" fmla="*/ 4278 h 9965"/>
              <a:gd name="connsiteX35" fmla="*/ 8513 w 10000"/>
              <a:gd name="connsiteY35" fmla="*/ 4266 h 9965"/>
              <a:gd name="connsiteX36" fmla="*/ 7968 w 10000"/>
              <a:gd name="connsiteY36" fmla="*/ 4470 h 9965"/>
              <a:gd name="connsiteX37" fmla="*/ 7677 w 10000"/>
              <a:gd name="connsiteY37" fmla="*/ 4814 h 9965"/>
              <a:gd name="connsiteX38" fmla="*/ 8235 w 10000"/>
              <a:gd name="connsiteY38" fmla="*/ 5614 h 9965"/>
              <a:gd name="connsiteX39" fmla="*/ 8847 w 10000"/>
              <a:gd name="connsiteY39" fmla="*/ 5713 h 9965"/>
              <a:gd name="connsiteX40" fmla="*/ 9397 w 10000"/>
              <a:gd name="connsiteY40" fmla="*/ 5619 h 9965"/>
              <a:gd name="connsiteX41" fmla="*/ 9651 w 10000"/>
              <a:gd name="connsiteY41" fmla="*/ 5497 h 9965"/>
              <a:gd name="connsiteX42" fmla="*/ 9838 w 10000"/>
              <a:gd name="connsiteY42" fmla="*/ 5463 h 9965"/>
              <a:gd name="connsiteX43" fmla="*/ 9995 w 10000"/>
              <a:gd name="connsiteY43" fmla="*/ 5563 h 9965"/>
              <a:gd name="connsiteX44" fmla="*/ 10000 w 10000"/>
              <a:gd name="connsiteY44" fmla="*/ 5613 h 9965"/>
              <a:gd name="connsiteX45" fmla="*/ 10000 w 10000"/>
              <a:gd name="connsiteY45" fmla="*/ 8444 h 9965"/>
              <a:gd name="connsiteX46" fmla="*/ 9925 w 10000"/>
              <a:gd name="connsiteY46" fmla="*/ 8489 h 9965"/>
              <a:gd name="connsiteX47" fmla="*/ 6046 w 10000"/>
              <a:gd name="connsiteY47" fmla="*/ 8488 h 9965"/>
              <a:gd name="connsiteX48" fmla="*/ 5792 w 10000"/>
              <a:gd name="connsiteY48" fmla="*/ 8509 h 9965"/>
              <a:gd name="connsiteX49" fmla="*/ 5498 w 10000"/>
              <a:gd name="connsiteY49" fmla="*/ 8747 h 9965"/>
              <a:gd name="connsiteX50" fmla="*/ 5580 w 10000"/>
              <a:gd name="connsiteY50" fmla="*/ 8972 h 9965"/>
              <a:gd name="connsiteX51" fmla="*/ 5695 w 10000"/>
              <a:gd name="connsiteY51" fmla="*/ 9052 h 9965"/>
              <a:gd name="connsiteX52" fmla="*/ 5869 w 10000"/>
              <a:gd name="connsiteY52" fmla="*/ 9539 h 9965"/>
              <a:gd name="connsiteX53" fmla="*/ 5578 w 10000"/>
              <a:gd name="connsiteY53" fmla="*/ 9834 h 9965"/>
              <a:gd name="connsiteX54" fmla="*/ 4920 w 10000"/>
              <a:gd name="connsiteY54" fmla="*/ 9963 h 9965"/>
              <a:gd name="connsiteX55" fmla="*/ 4303 w 10000"/>
              <a:gd name="connsiteY55" fmla="*/ 9758 h 9965"/>
              <a:gd name="connsiteX56" fmla="*/ 4141 w 10000"/>
              <a:gd name="connsiteY56" fmla="*/ 9252 h 9965"/>
              <a:gd name="connsiteX57" fmla="*/ 4370 w 10000"/>
              <a:gd name="connsiteY57" fmla="*/ 9005 h 9965"/>
              <a:gd name="connsiteX58" fmla="*/ 4420 w 10000"/>
              <a:gd name="connsiteY58" fmla="*/ 8614 h 9965"/>
              <a:gd name="connsiteX59" fmla="*/ 4071 w 10000"/>
              <a:gd name="connsiteY59" fmla="*/ 8492 h 9965"/>
              <a:gd name="connsiteX60" fmla="*/ 1267 w 10000"/>
              <a:gd name="connsiteY60" fmla="*/ 8491 h 9965"/>
              <a:gd name="connsiteX61" fmla="*/ 1228 w 10000"/>
              <a:gd name="connsiteY61" fmla="*/ 8491 h 9965"/>
              <a:gd name="connsiteX62" fmla="*/ 1228 w 10000"/>
              <a:gd name="connsiteY62" fmla="*/ 8491 h 9965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661 w 10000"/>
              <a:gd name="connsiteY33" fmla="*/ 4474 h 10000"/>
              <a:gd name="connsiteX34" fmla="*/ 9203 w 10000"/>
              <a:gd name="connsiteY34" fmla="*/ 4293 h 10000"/>
              <a:gd name="connsiteX35" fmla="*/ 8513 w 10000"/>
              <a:gd name="connsiteY35" fmla="*/ 4281 h 10000"/>
              <a:gd name="connsiteX36" fmla="*/ 7968 w 10000"/>
              <a:gd name="connsiteY36" fmla="*/ 4486 h 10000"/>
              <a:gd name="connsiteX37" fmla="*/ 8235 w 10000"/>
              <a:gd name="connsiteY37" fmla="*/ 5634 h 10000"/>
              <a:gd name="connsiteX38" fmla="*/ 8847 w 10000"/>
              <a:gd name="connsiteY38" fmla="*/ 5733 h 10000"/>
              <a:gd name="connsiteX39" fmla="*/ 9397 w 10000"/>
              <a:gd name="connsiteY39" fmla="*/ 5639 h 10000"/>
              <a:gd name="connsiteX40" fmla="*/ 9651 w 10000"/>
              <a:gd name="connsiteY40" fmla="*/ 5516 h 10000"/>
              <a:gd name="connsiteX41" fmla="*/ 9838 w 10000"/>
              <a:gd name="connsiteY41" fmla="*/ 5482 h 10000"/>
              <a:gd name="connsiteX42" fmla="*/ 9995 w 10000"/>
              <a:gd name="connsiteY42" fmla="*/ 5583 h 10000"/>
              <a:gd name="connsiteX43" fmla="*/ 10000 w 10000"/>
              <a:gd name="connsiteY43" fmla="*/ 5633 h 10000"/>
              <a:gd name="connsiteX44" fmla="*/ 10000 w 10000"/>
              <a:gd name="connsiteY44" fmla="*/ 8474 h 10000"/>
              <a:gd name="connsiteX45" fmla="*/ 9925 w 10000"/>
              <a:gd name="connsiteY45" fmla="*/ 8519 h 10000"/>
              <a:gd name="connsiteX46" fmla="*/ 6046 w 10000"/>
              <a:gd name="connsiteY46" fmla="*/ 8518 h 10000"/>
              <a:gd name="connsiteX47" fmla="*/ 5792 w 10000"/>
              <a:gd name="connsiteY47" fmla="*/ 8539 h 10000"/>
              <a:gd name="connsiteX48" fmla="*/ 5498 w 10000"/>
              <a:gd name="connsiteY48" fmla="*/ 8778 h 10000"/>
              <a:gd name="connsiteX49" fmla="*/ 5580 w 10000"/>
              <a:gd name="connsiteY49" fmla="*/ 9004 h 10000"/>
              <a:gd name="connsiteX50" fmla="*/ 5695 w 10000"/>
              <a:gd name="connsiteY50" fmla="*/ 9084 h 10000"/>
              <a:gd name="connsiteX51" fmla="*/ 5869 w 10000"/>
              <a:gd name="connsiteY51" fmla="*/ 9573 h 10000"/>
              <a:gd name="connsiteX52" fmla="*/ 5578 w 10000"/>
              <a:gd name="connsiteY52" fmla="*/ 9869 h 10000"/>
              <a:gd name="connsiteX53" fmla="*/ 4920 w 10000"/>
              <a:gd name="connsiteY53" fmla="*/ 9998 h 10000"/>
              <a:gd name="connsiteX54" fmla="*/ 4303 w 10000"/>
              <a:gd name="connsiteY54" fmla="*/ 9792 h 10000"/>
              <a:gd name="connsiteX55" fmla="*/ 4141 w 10000"/>
              <a:gd name="connsiteY55" fmla="*/ 9284 h 10000"/>
              <a:gd name="connsiteX56" fmla="*/ 4370 w 10000"/>
              <a:gd name="connsiteY56" fmla="*/ 9037 h 10000"/>
              <a:gd name="connsiteX57" fmla="*/ 4420 w 10000"/>
              <a:gd name="connsiteY57" fmla="*/ 8644 h 10000"/>
              <a:gd name="connsiteX58" fmla="*/ 4071 w 10000"/>
              <a:gd name="connsiteY58" fmla="*/ 8522 h 10000"/>
              <a:gd name="connsiteX59" fmla="*/ 1267 w 10000"/>
              <a:gd name="connsiteY59" fmla="*/ 8521 h 10000"/>
              <a:gd name="connsiteX60" fmla="*/ 1228 w 10000"/>
              <a:gd name="connsiteY60" fmla="*/ 8521 h 10000"/>
              <a:gd name="connsiteX61" fmla="*/ 1228 w 10000"/>
              <a:gd name="connsiteY61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661 w 10000"/>
              <a:gd name="connsiteY33" fmla="*/ 4474 h 10000"/>
              <a:gd name="connsiteX34" fmla="*/ 9203 w 10000"/>
              <a:gd name="connsiteY34" fmla="*/ 4293 h 10000"/>
              <a:gd name="connsiteX35" fmla="*/ 8513 w 10000"/>
              <a:gd name="connsiteY35" fmla="*/ 4281 h 10000"/>
              <a:gd name="connsiteX36" fmla="*/ 8235 w 10000"/>
              <a:gd name="connsiteY36" fmla="*/ 5634 h 10000"/>
              <a:gd name="connsiteX37" fmla="*/ 8847 w 10000"/>
              <a:gd name="connsiteY37" fmla="*/ 5733 h 10000"/>
              <a:gd name="connsiteX38" fmla="*/ 9397 w 10000"/>
              <a:gd name="connsiteY38" fmla="*/ 5639 h 10000"/>
              <a:gd name="connsiteX39" fmla="*/ 9651 w 10000"/>
              <a:gd name="connsiteY39" fmla="*/ 5516 h 10000"/>
              <a:gd name="connsiteX40" fmla="*/ 9838 w 10000"/>
              <a:gd name="connsiteY40" fmla="*/ 5482 h 10000"/>
              <a:gd name="connsiteX41" fmla="*/ 9995 w 10000"/>
              <a:gd name="connsiteY41" fmla="*/ 5583 h 10000"/>
              <a:gd name="connsiteX42" fmla="*/ 10000 w 10000"/>
              <a:gd name="connsiteY42" fmla="*/ 5633 h 10000"/>
              <a:gd name="connsiteX43" fmla="*/ 10000 w 10000"/>
              <a:gd name="connsiteY43" fmla="*/ 8474 h 10000"/>
              <a:gd name="connsiteX44" fmla="*/ 9925 w 10000"/>
              <a:gd name="connsiteY44" fmla="*/ 8519 h 10000"/>
              <a:gd name="connsiteX45" fmla="*/ 6046 w 10000"/>
              <a:gd name="connsiteY45" fmla="*/ 8518 h 10000"/>
              <a:gd name="connsiteX46" fmla="*/ 5792 w 10000"/>
              <a:gd name="connsiteY46" fmla="*/ 8539 h 10000"/>
              <a:gd name="connsiteX47" fmla="*/ 5498 w 10000"/>
              <a:gd name="connsiteY47" fmla="*/ 8778 h 10000"/>
              <a:gd name="connsiteX48" fmla="*/ 5580 w 10000"/>
              <a:gd name="connsiteY48" fmla="*/ 9004 h 10000"/>
              <a:gd name="connsiteX49" fmla="*/ 5695 w 10000"/>
              <a:gd name="connsiteY49" fmla="*/ 9084 h 10000"/>
              <a:gd name="connsiteX50" fmla="*/ 5869 w 10000"/>
              <a:gd name="connsiteY50" fmla="*/ 9573 h 10000"/>
              <a:gd name="connsiteX51" fmla="*/ 5578 w 10000"/>
              <a:gd name="connsiteY51" fmla="*/ 9869 h 10000"/>
              <a:gd name="connsiteX52" fmla="*/ 4920 w 10000"/>
              <a:gd name="connsiteY52" fmla="*/ 9998 h 10000"/>
              <a:gd name="connsiteX53" fmla="*/ 4303 w 10000"/>
              <a:gd name="connsiteY53" fmla="*/ 9792 h 10000"/>
              <a:gd name="connsiteX54" fmla="*/ 4141 w 10000"/>
              <a:gd name="connsiteY54" fmla="*/ 9284 h 10000"/>
              <a:gd name="connsiteX55" fmla="*/ 4370 w 10000"/>
              <a:gd name="connsiteY55" fmla="*/ 9037 h 10000"/>
              <a:gd name="connsiteX56" fmla="*/ 4420 w 10000"/>
              <a:gd name="connsiteY56" fmla="*/ 8644 h 10000"/>
              <a:gd name="connsiteX57" fmla="*/ 4071 w 10000"/>
              <a:gd name="connsiteY57" fmla="*/ 8522 h 10000"/>
              <a:gd name="connsiteX58" fmla="*/ 1267 w 10000"/>
              <a:gd name="connsiteY58" fmla="*/ 8521 h 10000"/>
              <a:gd name="connsiteX59" fmla="*/ 1228 w 10000"/>
              <a:gd name="connsiteY59" fmla="*/ 8521 h 10000"/>
              <a:gd name="connsiteX60" fmla="*/ 1228 w 10000"/>
              <a:gd name="connsiteY60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661 w 10000"/>
              <a:gd name="connsiteY33" fmla="*/ 4474 h 10000"/>
              <a:gd name="connsiteX34" fmla="*/ 9203 w 10000"/>
              <a:gd name="connsiteY34" fmla="*/ 4293 h 10000"/>
              <a:gd name="connsiteX35" fmla="*/ 8235 w 10000"/>
              <a:gd name="connsiteY35" fmla="*/ 5634 h 10000"/>
              <a:gd name="connsiteX36" fmla="*/ 8847 w 10000"/>
              <a:gd name="connsiteY36" fmla="*/ 5733 h 10000"/>
              <a:gd name="connsiteX37" fmla="*/ 9397 w 10000"/>
              <a:gd name="connsiteY37" fmla="*/ 5639 h 10000"/>
              <a:gd name="connsiteX38" fmla="*/ 9651 w 10000"/>
              <a:gd name="connsiteY38" fmla="*/ 5516 h 10000"/>
              <a:gd name="connsiteX39" fmla="*/ 9838 w 10000"/>
              <a:gd name="connsiteY39" fmla="*/ 5482 h 10000"/>
              <a:gd name="connsiteX40" fmla="*/ 9995 w 10000"/>
              <a:gd name="connsiteY40" fmla="*/ 5583 h 10000"/>
              <a:gd name="connsiteX41" fmla="*/ 10000 w 10000"/>
              <a:gd name="connsiteY41" fmla="*/ 5633 h 10000"/>
              <a:gd name="connsiteX42" fmla="*/ 10000 w 10000"/>
              <a:gd name="connsiteY42" fmla="*/ 8474 h 10000"/>
              <a:gd name="connsiteX43" fmla="*/ 9925 w 10000"/>
              <a:gd name="connsiteY43" fmla="*/ 8519 h 10000"/>
              <a:gd name="connsiteX44" fmla="*/ 6046 w 10000"/>
              <a:gd name="connsiteY44" fmla="*/ 8518 h 10000"/>
              <a:gd name="connsiteX45" fmla="*/ 5792 w 10000"/>
              <a:gd name="connsiteY45" fmla="*/ 8539 h 10000"/>
              <a:gd name="connsiteX46" fmla="*/ 5498 w 10000"/>
              <a:gd name="connsiteY46" fmla="*/ 8778 h 10000"/>
              <a:gd name="connsiteX47" fmla="*/ 5580 w 10000"/>
              <a:gd name="connsiteY47" fmla="*/ 9004 h 10000"/>
              <a:gd name="connsiteX48" fmla="*/ 5695 w 10000"/>
              <a:gd name="connsiteY48" fmla="*/ 9084 h 10000"/>
              <a:gd name="connsiteX49" fmla="*/ 5869 w 10000"/>
              <a:gd name="connsiteY49" fmla="*/ 9573 h 10000"/>
              <a:gd name="connsiteX50" fmla="*/ 5578 w 10000"/>
              <a:gd name="connsiteY50" fmla="*/ 9869 h 10000"/>
              <a:gd name="connsiteX51" fmla="*/ 4920 w 10000"/>
              <a:gd name="connsiteY51" fmla="*/ 9998 h 10000"/>
              <a:gd name="connsiteX52" fmla="*/ 4303 w 10000"/>
              <a:gd name="connsiteY52" fmla="*/ 9792 h 10000"/>
              <a:gd name="connsiteX53" fmla="*/ 4141 w 10000"/>
              <a:gd name="connsiteY53" fmla="*/ 9284 h 10000"/>
              <a:gd name="connsiteX54" fmla="*/ 4370 w 10000"/>
              <a:gd name="connsiteY54" fmla="*/ 9037 h 10000"/>
              <a:gd name="connsiteX55" fmla="*/ 4420 w 10000"/>
              <a:gd name="connsiteY55" fmla="*/ 8644 h 10000"/>
              <a:gd name="connsiteX56" fmla="*/ 4071 w 10000"/>
              <a:gd name="connsiteY56" fmla="*/ 8522 h 10000"/>
              <a:gd name="connsiteX57" fmla="*/ 1267 w 10000"/>
              <a:gd name="connsiteY57" fmla="*/ 8521 h 10000"/>
              <a:gd name="connsiteX58" fmla="*/ 1228 w 10000"/>
              <a:gd name="connsiteY58" fmla="*/ 8521 h 10000"/>
              <a:gd name="connsiteX59" fmla="*/ 1228 w 10000"/>
              <a:gd name="connsiteY59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661 w 10000"/>
              <a:gd name="connsiteY33" fmla="*/ 4474 h 10000"/>
              <a:gd name="connsiteX34" fmla="*/ 8235 w 10000"/>
              <a:gd name="connsiteY34" fmla="*/ 5634 h 10000"/>
              <a:gd name="connsiteX35" fmla="*/ 8847 w 10000"/>
              <a:gd name="connsiteY35" fmla="*/ 5733 h 10000"/>
              <a:gd name="connsiteX36" fmla="*/ 9397 w 10000"/>
              <a:gd name="connsiteY36" fmla="*/ 5639 h 10000"/>
              <a:gd name="connsiteX37" fmla="*/ 9651 w 10000"/>
              <a:gd name="connsiteY37" fmla="*/ 5516 h 10000"/>
              <a:gd name="connsiteX38" fmla="*/ 9838 w 10000"/>
              <a:gd name="connsiteY38" fmla="*/ 5482 h 10000"/>
              <a:gd name="connsiteX39" fmla="*/ 9995 w 10000"/>
              <a:gd name="connsiteY39" fmla="*/ 5583 h 10000"/>
              <a:gd name="connsiteX40" fmla="*/ 10000 w 10000"/>
              <a:gd name="connsiteY40" fmla="*/ 5633 h 10000"/>
              <a:gd name="connsiteX41" fmla="*/ 10000 w 10000"/>
              <a:gd name="connsiteY41" fmla="*/ 8474 h 10000"/>
              <a:gd name="connsiteX42" fmla="*/ 9925 w 10000"/>
              <a:gd name="connsiteY42" fmla="*/ 8519 h 10000"/>
              <a:gd name="connsiteX43" fmla="*/ 6046 w 10000"/>
              <a:gd name="connsiteY43" fmla="*/ 8518 h 10000"/>
              <a:gd name="connsiteX44" fmla="*/ 5792 w 10000"/>
              <a:gd name="connsiteY44" fmla="*/ 8539 h 10000"/>
              <a:gd name="connsiteX45" fmla="*/ 5498 w 10000"/>
              <a:gd name="connsiteY45" fmla="*/ 8778 h 10000"/>
              <a:gd name="connsiteX46" fmla="*/ 5580 w 10000"/>
              <a:gd name="connsiteY46" fmla="*/ 9004 h 10000"/>
              <a:gd name="connsiteX47" fmla="*/ 5695 w 10000"/>
              <a:gd name="connsiteY47" fmla="*/ 9084 h 10000"/>
              <a:gd name="connsiteX48" fmla="*/ 5869 w 10000"/>
              <a:gd name="connsiteY48" fmla="*/ 9573 h 10000"/>
              <a:gd name="connsiteX49" fmla="*/ 5578 w 10000"/>
              <a:gd name="connsiteY49" fmla="*/ 9869 h 10000"/>
              <a:gd name="connsiteX50" fmla="*/ 4920 w 10000"/>
              <a:gd name="connsiteY50" fmla="*/ 9998 h 10000"/>
              <a:gd name="connsiteX51" fmla="*/ 4303 w 10000"/>
              <a:gd name="connsiteY51" fmla="*/ 9792 h 10000"/>
              <a:gd name="connsiteX52" fmla="*/ 4141 w 10000"/>
              <a:gd name="connsiteY52" fmla="*/ 9284 h 10000"/>
              <a:gd name="connsiteX53" fmla="*/ 4370 w 10000"/>
              <a:gd name="connsiteY53" fmla="*/ 9037 h 10000"/>
              <a:gd name="connsiteX54" fmla="*/ 4420 w 10000"/>
              <a:gd name="connsiteY54" fmla="*/ 8644 h 10000"/>
              <a:gd name="connsiteX55" fmla="*/ 4071 w 10000"/>
              <a:gd name="connsiteY55" fmla="*/ 8522 h 10000"/>
              <a:gd name="connsiteX56" fmla="*/ 1267 w 10000"/>
              <a:gd name="connsiteY56" fmla="*/ 8521 h 10000"/>
              <a:gd name="connsiteX57" fmla="*/ 1228 w 10000"/>
              <a:gd name="connsiteY57" fmla="*/ 8521 h 10000"/>
              <a:gd name="connsiteX58" fmla="*/ 1228 w 10000"/>
              <a:gd name="connsiteY58" fmla="*/ 8521 h 10000"/>
              <a:gd name="connsiteX0" fmla="*/ 1228 w 10039"/>
              <a:gd name="connsiteY0" fmla="*/ 8521 h 10000"/>
              <a:gd name="connsiteX1" fmla="*/ 67 w 10039"/>
              <a:gd name="connsiteY1" fmla="*/ 8521 h 10000"/>
              <a:gd name="connsiteX2" fmla="*/ 0 w 10039"/>
              <a:gd name="connsiteY2" fmla="*/ 8477 h 10000"/>
              <a:gd name="connsiteX3" fmla="*/ 0 w 10039"/>
              <a:gd name="connsiteY3" fmla="*/ 5614 h 10000"/>
              <a:gd name="connsiteX4" fmla="*/ 132 w 10039"/>
              <a:gd name="connsiteY4" fmla="*/ 5486 h 10000"/>
              <a:gd name="connsiteX5" fmla="*/ 359 w 10039"/>
              <a:gd name="connsiteY5" fmla="*/ 5521 h 10000"/>
              <a:gd name="connsiteX6" fmla="*/ 1218 w 10039"/>
              <a:gd name="connsiteY6" fmla="*/ 5731 h 10000"/>
              <a:gd name="connsiteX7" fmla="*/ 1753 w 10039"/>
              <a:gd name="connsiteY7" fmla="*/ 5639 h 10000"/>
              <a:gd name="connsiteX8" fmla="*/ 2144 w 10039"/>
              <a:gd name="connsiteY8" fmla="*/ 5417 h 10000"/>
              <a:gd name="connsiteX9" fmla="*/ 2353 w 10039"/>
              <a:gd name="connsiteY9" fmla="*/ 4965 h 10000"/>
              <a:gd name="connsiteX10" fmla="*/ 2024 w 10039"/>
              <a:gd name="connsiteY10" fmla="*/ 4480 h 10000"/>
              <a:gd name="connsiteX11" fmla="*/ 1006 w 10039"/>
              <a:gd name="connsiteY11" fmla="*/ 4262 h 10000"/>
              <a:gd name="connsiteX12" fmla="*/ 356 w 10039"/>
              <a:gd name="connsiteY12" fmla="*/ 4468 h 10000"/>
              <a:gd name="connsiteX13" fmla="*/ 144 w 10039"/>
              <a:gd name="connsiteY13" fmla="*/ 4504 h 10000"/>
              <a:gd name="connsiteX14" fmla="*/ 0 w 10039"/>
              <a:gd name="connsiteY14" fmla="*/ 4378 h 10000"/>
              <a:gd name="connsiteX15" fmla="*/ 0 w 10039"/>
              <a:gd name="connsiteY15" fmla="*/ 3509 h 10000"/>
              <a:gd name="connsiteX16" fmla="*/ 0 w 10039"/>
              <a:gd name="connsiteY16" fmla="*/ 1511 h 10000"/>
              <a:gd name="connsiteX17" fmla="*/ 72 w 10039"/>
              <a:gd name="connsiteY17" fmla="*/ 1466 h 10000"/>
              <a:gd name="connsiteX18" fmla="*/ 3992 w 10039"/>
              <a:gd name="connsiteY18" fmla="*/ 1466 h 10000"/>
              <a:gd name="connsiteX19" fmla="*/ 4238 w 10039"/>
              <a:gd name="connsiteY19" fmla="*/ 1438 h 10000"/>
              <a:gd name="connsiteX20" fmla="*/ 4487 w 10039"/>
              <a:gd name="connsiteY20" fmla="*/ 1076 h 10000"/>
              <a:gd name="connsiteX21" fmla="*/ 4358 w 10039"/>
              <a:gd name="connsiteY21" fmla="*/ 939 h 10000"/>
              <a:gd name="connsiteX22" fmla="*/ 4151 w 10039"/>
              <a:gd name="connsiteY22" fmla="*/ 381 h 10000"/>
              <a:gd name="connsiteX23" fmla="*/ 4811 w 10039"/>
              <a:gd name="connsiteY23" fmla="*/ 19 h 10000"/>
              <a:gd name="connsiteX24" fmla="*/ 5642 w 10039"/>
              <a:gd name="connsiteY24" fmla="*/ 159 h 10000"/>
              <a:gd name="connsiteX25" fmla="*/ 5867 w 10039"/>
              <a:gd name="connsiteY25" fmla="*/ 688 h 10000"/>
              <a:gd name="connsiteX26" fmla="*/ 5625 w 10039"/>
              <a:gd name="connsiteY26" fmla="*/ 953 h 10000"/>
              <a:gd name="connsiteX27" fmla="*/ 5847 w 10039"/>
              <a:gd name="connsiteY27" fmla="*/ 1458 h 10000"/>
              <a:gd name="connsiteX28" fmla="*/ 6011 w 10039"/>
              <a:gd name="connsiteY28" fmla="*/ 1466 h 10000"/>
              <a:gd name="connsiteX29" fmla="*/ 9925 w 10039"/>
              <a:gd name="connsiteY29" fmla="*/ 1468 h 10000"/>
              <a:gd name="connsiteX30" fmla="*/ 10000 w 10039"/>
              <a:gd name="connsiteY30" fmla="*/ 1516 h 10000"/>
              <a:gd name="connsiteX31" fmla="*/ 10000 w 10039"/>
              <a:gd name="connsiteY31" fmla="*/ 4360 h 10000"/>
              <a:gd name="connsiteX32" fmla="*/ 9858 w 10039"/>
              <a:gd name="connsiteY32" fmla="*/ 4502 h 10000"/>
              <a:gd name="connsiteX33" fmla="*/ 8235 w 10039"/>
              <a:gd name="connsiteY33" fmla="*/ 5634 h 10000"/>
              <a:gd name="connsiteX34" fmla="*/ 8847 w 10039"/>
              <a:gd name="connsiteY34" fmla="*/ 5733 h 10000"/>
              <a:gd name="connsiteX35" fmla="*/ 9397 w 10039"/>
              <a:gd name="connsiteY35" fmla="*/ 5639 h 10000"/>
              <a:gd name="connsiteX36" fmla="*/ 9651 w 10039"/>
              <a:gd name="connsiteY36" fmla="*/ 5516 h 10000"/>
              <a:gd name="connsiteX37" fmla="*/ 9838 w 10039"/>
              <a:gd name="connsiteY37" fmla="*/ 5482 h 10000"/>
              <a:gd name="connsiteX38" fmla="*/ 9995 w 10039"/>
              <a:gd name="connsiteY38" fmla="*/ 5583 h 10000"/>
              <a:gd name="connsiteX39" fmla="*/ 10000 w 10039"/>
              <a:gd name="connsiteY39" fmla="*/ 5633 h 10000"/>
              <a:gd name="connsiteX40" fmla="*/ 10000 w 10039"/>
              <a:gd name="connsiteY40" fmla="*/ 8474 h 10000"/>
              <a:gd name="connsiteX41" fmla="*/ 9925 w 10039"/>
              <a:gd name="connsiteY41" fmla="*/ 8519 h 10000"/>
              <a:gd name="connsiteX42" fmla="*/ 6046 w 10039"/>
              <a:gd name="connsiteY42" fmla="*/ 8518 h 10000"/>
              <a:gd name="connsiteX43" fmla="*/ 5792 w 10039"/>
              <a:gd name="connsiteY43" fmla="*/ 8539 h 10000"/>
              <a:gd name="connsiteX44" fmla="*/ 5498 w 10039"/>
              <a:gd name="connsiteY44" fmla="*/ 8778 h 10000"/>
              <a:gd name="connsiteX45" fmla="*/ 5580 w 10039"/>
              <a:gd name="connsiteY45" fmla="*/ 9004 h 10000"/>
              <a:gd name="connsiteX46" fmla="*/ 5695 w 10039"/>
              <a:gd name="connsiteY46" fmla="*/ 9084 h 10000"/>
              <a:gd name="connsiteX47" fmla="*/ 5869 w 10039"/>
              <a:gd name="connsiteY47" fmla="*/ 9573 h 10000"/>
              <a:gd name="connsiteX48" fmla="*/ 5578 w 10039"/>
              <a:gd name="connsiteY48" fmla="*/ 9869 h 10000"/>
              <a:gd name="connsiteX49" fmla="*/ 4920 w 10039"/>
              <a:gd name="connsiteY49" fmla="*/ 9998 h 10000"/>
              <a:gd name="connsiteX50" fmla="*/ 4303 w 10039"/>
              <a:gd name="connsiteY50" fmla="*/ 9792 h 10000"/>
              <a:gd name="connsiteX51" fmla="*/ 4141 w 10039"/>
              <a:gd name="connsiteY51" fmla="*/ 9284 h 10000"/>
              <a:gd name="connsiteX52" fmla="*/ 4370 w 10039"/>
              <a:gd name="connsiteY52" fmla="*/ 9037 h 10000"/>
              <a:gd name="connsiteX53" fmla="*/ 4420 w 10039"/>
              <a:gd name="connsiteY53" fmla="*/ 8644 h 10000"/>
              <a:gd name="connsiteX54" fmla="*/ 4071 w 10039"/>
              <a:gd name="connsiteY54" fmla="*/ 8522 h 10000"/>
              <a:gd name="connsiteX55" fmla="*/ 1267 w 10039"/>
              <a:gd name="connsiteY55" fmla="*/ 8521 h 10000"/>
              <a:gd name="connsiteX56" fmla="*/ 1228 w 10039"/>
              <a:gd name="connsiteY56" fmla="*/ 8521 h 10000"/>
              <a:gd name="connsiteX57" fmla="*/ 1228 w 10039"/>
              <a:gd name="connsiteY57" fmla="*/ 8521 h 10000"/>
              <a:gd name="connsiteX0" fmla="*/ 1228 w 10005"/>
              <a:gd name="connsiteY0" fmla="*/ 8521 h 10000"/>
              <a:gd name="connsiteX1" fmla="*/ 67 w 10005"/>
              <a:gd name="connsiteY1" fmla="*/ 8521 h 10000"/>
              <a:gd name="connsiteX2" fmla="*/ 0 w 10005"/>
              <a:gd name="connsiteY2" fmla="*/ 8477 h 10000"/>
              <a:gd name="connsiteX3" fmla="*/ 0 w 10005"/>
              <a:gd name="connsiteY3" fmla="*/ 5614 h 10000"/>
              <a:gd name="connsiteX4" fmla="*/ 132 w 10005"/>
              <a:gd name="connsiteY4" fmla="*/ 5486 h 10000"/>
              <a:gd name="connsiteX5" fmla="*/ 359 w 10005"/>
              <a:gd name="connsiteY5" fmla="*/ 5521 h 10000"/>
              <a:gd name="connsiteX6" fmla="*/ 1218 w 10005"/>
              <a:gd name="connsiteY6" fmla="*/ 5731 h 10000"/>
              <a:gd name="connsiteX7" fmla="*/ 1753 w 10005"/>
              <a:gd name="connsiteY7" fmla="*/ 5639 h 10000"/>
              <a:gd name="connsiteX8" fmla="*/ 2144 w 10005"/>
              <a:gd name="connsiteY8" fmla="*/ 5417 h 10000"/>
              <a:gd name="connsiteX9" fmla="*/ 2353 w 10005"/>
              <a:gd name="connsiteY9" fmla="*/ 4965 h 10000"/>
              <a:gd name="connsiteX10" fmla="*/ 2024 w 10005"/>
              <a:gd name="connsiteY10" fmla="*/ 4480 h 10000"/>
              <a:gd name="connsiteX11" fmla="*/ 1006 w 10005"/>
              <a:gd name="connsiteY11" fmla="*/ 4262 h 10000"/>
              <a:gd name="connsiteX12" fmla="*/ 356 w 10005"/>
              <a:gd name="connsiteY12" fmla="*/ 4468 h 10000"/>
              <a:gd name="connsiteX13" fmla="*/ 144 w 10005"/>
              <a:gd name="connsiteY13" fmla="*/ 4504 h 10000"/>
              <a:gd name="connsiteX14" fmla="*/ 0 w 10005"/>
              <a:gd name="connsiteY14" fmla="*/ 4378 h 10000"/>
              <a:gd name="connsiteX15" fmla="*/ 0 w 10005"/>
              <a:gd name="connsiteY15" fmla="*/ 3509 h 10000"/>
              <a:gd name="connsiteX16" fmla="*/ 0 w 10005"/>
              <a:gd name="connsiteY16" fmla="*/ 1511 h 10000"/>
              <a:gd name="connsiteX17" fmla="*/ 72 w 10005"/>
              <a:gd name="connsiteY17" fmla="*/ 1466 h 10000"/>
              <a:gd name="connsiteX18" fmla="*/ 3992 w 10005"/>
              <a:gd name="connsiteY18" fmla="*/ 1466 h 10000"/>
              <a:gd name="connsiteX19" fmla="*/ 4238 w 10005"/>
              <a:gd name="connsiteY19" fmla="*/ 1438 h 10000"/>
              <a:gd name="connsiteX20" fmla="*/ 4487 w 10005"/>
              <a:gd name="connsiteY20" fmla="*/ 1076 h 10000"/>
              <a:gd name="connsiteX21" fmla="*/ 4358 w 10005"/>
              <a:gd name="connsiteY21" fmla="*/ 939 h 10000"/>
              <a:gd name="connsiteX22" fmla="*/ 4151 w 10005"/>
              <a:gd name="connsiteY22" fmla="*/ 381 h 10000"/>
              <a:gd name="connsiteX23" fmla="*/ 4811 w 10005"/>
              <a:gd name="connsiteY23" fmla="*/ 19 h 10000"/>
              <a:gd name="connsiteX24" fmla="*/ 5642 w 10005"/>
              <a:gd name="connsiteY24" fmla="*/ 159 h 10000"/>
              <a:gd name="connsiteX25" fmla="*/ 5867 w 10005"/>
              <a:gd name="connsiteY25" fmla="*/ 688 h 10000"/>
              <a:gd name="connsiteX26" fmla="*/ 5625 w 10005"/>
              <a:gd name="connsiteY26" fmla="*/ 953 h 10000"/>
              <a:gd name="connsiteX27" fmla="*/ 5847 w 10005"/>
              <a:gd name="connsiteY27" fmla="*/ 1458 h 10000"/>
              <a:gd name="connsiteX28" fmla="*/ 6011 w 10005"/>
              <a:gd name="connsiteY28" fmla="*/ 1466 h 10000"/>
              <a:gd name="connsiteX29" fmla="*/ 9925 w 10005"/>
              <a:gd name="connsiteY29" fmla="*/ 1468 h 10000"/>
              <a:gd name="connsiteX30" fmla="*/ 10000 w 10005"/>
              <a:gd name="connsiteY30" fmla="*/ 1516 h 10000"/>
              <a:gd name="connsiteX31" fmla="*/ 10000 w 10005"/>
              <a:gd name="connsiteY31" fmla="*/ 4360 h 10000"/>
              <a:gd name="connsiteX32" fmla="*/ 9858 w 10005"/>
              <a:gd name="connsiteY32" fmla="*/ 4502 h 10000"/>
              <a:gd name="connsiteX33" fmla="*/ 8847 w 10005"/>
              <a:gd name="connsiteY33" fmla="*/ 5733 h 10000"/>
              <a:gd name="connsiteX34" fmla="*/ 9397 w 10005"/>
              <a:gd name="connsiteY34" fmla="*/ 5639 h 10000"/>
              <a:gd name="connsiteX35" fmla="*/ 9651 w 10005"/>
              <a:gd name="connsiteY35" fmla="*/ 5516 h 10000"/>
              <a:gd name="connsiteX36" fmla="*/ 9838 w 10005"/>
              <a:gd name="connsiteY36" fmla="*/ 5482 h 10000"/>
              <a:gd name="connsiteX37" fmla="*/ 9995 w 10005"/>
              <a:gd name="connsiteY37" fmla="*/ 5583 h 10000"/>
              <a:gd name="connsiteX38" fmla="*/ 10000 w 10005"/>
              <a:gd name="connsiteY38" fmla="*/ 5633 h 10000"/>
              <a:gd name="connsiteX39" fmla="*/ 10000 w 10005"/>
              <a:gd name="connsiteY39" fmla="*/ 8474 h 10000"/>
              <a:gd name="connsiteX40" fmla="*/ 9925 w 10005"/>
              <a:gd name="connsiteY40" fmla="*/ 8519 h 10000"/>
              <a:gd name="connsiteX41" fmla="*/ 6046 w 10005"/>
              <a:gd name="connsiteY41" fmla="*/ 8518 h 10000"/>
              <a:gd name="connsiteX42" fmla="*/ 5792 w 10005"/>
              <a:gd name="connsiteY42" fmla="*/ 8539 h 10000"/>
              <a:gd name="connsiteX43" fmla="*/ 5498 w 10005"/>
              <a:gd name="connsiteY43" fmla="*/ 8778 h 10000"/>
              <a:gd name="connsiteX44" fmla="*/ 5580 w 10005"/>
              <a:gd name="connsiteY44" fmla="*/ 9004 h 10000"/>
              <a:gd name="connsiteX45" fmla="*/ 5695 w 10005"/>
              <a:gd name="connsiteY45" fmla="*/ 9084 h 10000"/>
              <a:gd name="connsiteX46" fmla="*/ 5869 w 10005"/>
              <a:gd name="connsiteY46" fmla="*/ 9573 h 10000"/>
              <a:gd name="connsiteX47" fmla="*/ 5578 w 10005"/>
              <a:gd name="connsiteY47" fmla="*/ 9869 h 10000"/>
              <a:gd name="connsiteX48" fmla="*/ 4920 w 10005"/>
              <a:gd name="connsiteY48" fmla="*/ 9998 h 10000"/>
              <a:gd name="connsiteX49" fmla="*/ 4303 w 10005"/>
              <a:gd name="connsiteY49" fmla="*/ 9792 h 10000"/>
              <a:gd name="connsiteX50" fmla="*/ 4141 w 10005"/>
              <a:gd name="connsiteY50" fmla="*/ 9284 h 10000"/>
              <a:gd name="connsiteX51" fmla="*/ 4370 w 10005"/>
              <a:gd name="connsiteY51" fmla="*/ 9037 h 10000"/>
              <a:gd name="connsiteX52" fmla="*/ 4420 w 10005"/>
              <a:gd name="connsiteY52" fmla="*/ 8644 h 10000"/>
              <a:gd name="connsiteX53" fmla="*/ 4071 w 10005"/>
              <a:gd name="connsiteY53" fmla="*/ 8522 h 10000"/>
              <a:gd name="connsiteX54" fmla="*/ 1267 w 10005"/>
              <a:gd name="connsiteY54" fmla="*/ 8521 h 10000"/>
              <a:gd name="connsiteX55" fmla="*/ 1228 w 10005"/>
              <a:gd name="connsiteY55" fmla="*/ 8521 h 10000"/>
              <a:gd name="connsiteX56" fmla="*/ 1228 w 10005"/>
              <a:gd name="connsiteY56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397 w 10000"/>
              <a:gd name="connsiteY33" fmla="*/ 5639 h 10000"/>
              <a:gd name="connsiteX34" fmla="*/ 9651 w 10000"/>
              <a:gd name="connsiteY34" fmla="*/ 5516 h 10000"/>
              <a:gd name="connsiteX35" fmla="*/ 9838 w 10000"/>
              <a:gd name="connsiteY35" fmla="*/ 5482 h 10000"/>
              <a:gd name="connsiteX36" fmla="*/ 9995 w 10000"/>
              <a:gd name="connsiteY36" fmla="*/ 5583 h 10000"/>
              <a:gd name="connsiteX37" fmla="*/ 10000 w 10000"/>
              <a:gd name="connsiteY37" fmla="*/ 5633 h 10000"/>
              <a:gd name="connsiteX38" fmla="*/ 10000 w 10000"/>
              <a:gd name="connsiteY38" fmla="*/ 8474 h 10000"/>
              <a:gd name="connsiteX39" fmla="*/ 9925 w 10000"/>
              <a:gd name="connsiteY39" fmla="*/ 8519 h 10000"/>
              <a:gd name="connsiteX40" fmla="*/ 6046 w 10000"/>
              <a:gd name="connsiteY40" fmla="*/ 8518 h 10000"/>
              <a:gd name="connsiteX41" fmla="*/ 5792 w 10000"/>
              <a:gd name="connsiteY41" fmla="*/ 8539 h 10000"/>
              <a:gd name="connsiteX42" fmla="*/ 5498 w 10000"/>
              <a:gd name="connsiteY42" fmla="*/ 8778 h 10000"/>
              <a:gd name="connsiteX43" fmla="*/ 5580 w 10000"/>
              <a:gd name="connsiteY43" fmla="*/ 9004 h 10000"/>
              <a:gd name="connsiteX44" fmla="*/ 5695 w 10000"/>
              <a:gd name="connsiteY44" fmla="*/ 9084 h 10000"/>
              <a:gd name="connsiteX45" fmla="*/ 5869 w 10000"/>
              <a:gd name="connsiteY45" fmla="*/ 9573 h 10000"/>
              <a:gd name="connsiteX46" fmla="*/ 5578 w 10000"/>
              <a:gd name="connsiteY46" fmla="*/ 9869 h 10000"/>
              <a:gd name="connsiteX47" fmla="*/ 4920 w 10000"/>
              <a:gd name="connsiteY47" fmla="*/ 9998 h 10000"/>
              <a:gd name="connsiteX48" fmla="*/ 4303 w 10000"/>
              <a:gd name="connsiteY48" fmla="*/ 9792 h 10000"/>
              <a:gd name="connsiteX49" fmla="*/ 4141 w 10000"/>
              <a:gd name="connsiteY49" fmla="*/ 9284 h 10000"/>
              <a:gd name="connsiteX50" fmla="*/ 4370 w 10000"/>
              <a:gd name="connsiteY50" fmla="*/ 9037 h 10000"/>
              <a:gd name="connsiteX51" fmla="*/ 4420 w 10000"/>
              <a:gd name="connsiteY51" fmla="*/ 8644 h 10000"/>
              <a:gd name="connsiteX52" fmla="*/ 4071 w 10000"/>
              <a:gd name="connsiteY52" fmla="*/ 8522 h 10000"/>
              <a:gd name="connsiteX53" fmla="*/ 1267 w 10000"/>
              <a:gd name="connsiteY53" fmla="*/ 8521 h 10000"/>
              <a:gd name="connsiteX54" fmla="*/ 1228 w 10000"/>
              <a:gd name="connsiteY54" fmla="*/ 8521 h 10000"/>
              <a:gd name="connsiteX55" fmla="*/ 1228 w 10000"/>
              <a:gd name="connsiteY55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651 w 10000"/>
              <a:gd name="connsiteY33" fmla="*/ 5516 h 10000"/>
              <a:gd name="connsiteX34" fmla="*/ 9838 w 10000"/>
              <a:gd name="connsiteY34" fmla="*/ 5482 h 10000"/>
              <a:gd name="connsiteX35" fmla="*/ 9995 w 10000"/>
              <a:gd name="connsiteY35" fmla="*/ 5583 h 10000"/>
              <a:gd name="connsiteX36" fmla="*/ 10000 w 10000"/>
              <a:gd name="connsiteY36" fmla="*/ 5633 h 10000"/>
              <a:gd name="connsiteX37" fmla="*/ 10000 w 10000"/>
              <a:gd name="connsiteY37" fmla="*/ 8474 h 10000"/>
              <a:gd name="connsiteX38" fmla="*/ 9925 w 10000"/>
              <a:gd name="connsiteY38" fmla="*/ 8519 h 10000"/>
              <a:gd name="connsiteX39" fmla="*/ 6046 w 10000"/>
              <a:gd name="connsiteY39" fmla="*/ 8518 h 10000"/>
              <a:gd name="connsiteX40" fmla="*/ 5792 w 10000"/>
              <a:gd name="connsiteY40" fmla="*/ 8539 h 10000"/>
              <a:gd name="connsiteX41" fmla="*/ 5498 w 10000"/>
              <a:gd name="connsiteY41" fmla="*/ 8778 h 10000"/>
              <a:gd name="connsiteX42" fmla="*/ 5580 w 10000"/>
              <a:gd name="connsiteY42" fmla="*/ 9004 h 10000"/>
              <a:gd name="connsiteX43" fmla="*/ 5695 w 10000"/>
              <a:gd name="connsiteY43" fmla="*/ 9084 h 10000"/>
              <a:gd name="connsiteX44" fmla="*/ 5869 w 10000"/>
              <a:gd name="connsiteY44" fmla="*/ 9573 h 10000"/>
              <a:gd name="connsiteX45" fmla="*/ 5578 w 10000"/>
              <a:gd name="connsiteY45" fmla="*/ 9869 h 10000"/>
              <a:gd name="connsiteX46" fmla="*/ 4920 w 10000"/>
              <a:gd name="connsiteY46" fmla="*/ 9998 h 10000"/>
              <a:gd name="connsiteX47" fmla="*/ 4303 w 10000"/>
              <a:gd name="connsiteY47" fmla="*/ 9792 h 10000"/>
              <a:gd name="connsiteX48" fmla="*/ 4141 w 10000"/>
              <a:gd name="connsiteY48" fmla="*/ 9284 h 10000"/>
              <a:gd name="connsiteX49" fmla="*/ 4370 w 10000"/>
              <a:gd name="connsiteY49" fmla="*/ 9037 h 10000"/>
              <a:gd name="connsiteX50" fmla="*/ 4420 w 10000"/>
              <a:gd name="connsiteY50" fmla="*/ 8644 h 10000"/>
              <a:gd name="connsiteX51" fmla="*/ 4071 w 10000"/>
              <a:gd name="connsiteY51" fmla="*/ 8522 h 10000"/>
              <a:gd name="connsiteX52" fmla="*/ 1267 w 10000"/>
              <a:gd name="connsiteY52" fmla="*/ 8521 h 10000"/>
              <a:gd name="connsiteX53" fmla="*/ 1228 w 10000"/>
              <a:gd name="connsiteY53" fmla="*/ 8521 h 10000"/>
              <a:gd name="connsiteX54" fmla="*/ 1228 w 10000"/>
              <a:gd name="connsiteY54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838 w 10000"/>
              <a:gd name="connsiteY33" fmla="*/ 5482 h 10000"/>
              <a:gd name="connsiteX34" fmla="*/ 9995 w 10000"/>
              <a:gd name="connsiteY34" fmla="*/ 5583 h 10000"/>
              <a:gd name="connsiteX35" fmla="*/ 10000 w 10000"/>
              <a:gd name="connsiteY35" fmla="*/ 5633 h 10000"/>
              <a:gd name="connsiteX36" fmla="*/ 10000 w 10000"/>
              <a:gd name="connsiteY36" fmla="*/ 8474 h 10000"/>
              <a:gd name="connsiteX37" fmla="*/ 9925 w 10000"/>
              <a:gd name="connsiteY37" fmla="*/ 8519 h 10000"/>
              <a:gd name="connsiteX38" fmla="*/ 6046 w 10000"/>
              <a:gd name="connsiteY38" fmla="*/ 8518 h 10000"/>
              <a:gd name="connsiteX39" fmla="*/ 5792 w 10000"/>
              <a:gd name="connsiteY39" fmla="*/ 8539 h 10000"/>
              <a:gd name="connsiteX40" fmla="*/ 5498 w 10000"/>
              <a:gd name="connsiteY40" fmla="*/ 8778 h 10000"/>
              <a:gd name="connsiteX41" fmla="*/ 5580 w 10000"/>
              <a:gd name="connsiteY41" fmla="*/ 9004 h 10000"/>
              <a:gd name="connsiteX42" fmla="*/ 5695 w 10000"/>
              <a:gd name="connsiteY42" fmla="*/ 9084 h 10000"/>
              <a:gd name="connsiteX43" fmla="*/ 5869 w 10000"/>
              <a:gd name="connsiteY43" fmla="*/ 9573 h 10000"/>
              <a:gd name="connsiteX44" fmla="*/ 5578 w 10000"/>
              <a:gd name="connsiteY44" fmla="*/ 9869 h 10000"/>
              <a:gd name="connsiteX45" fmla="*/ 4920 w 10000"/>
              <a:gd name="connsiteY45" fmla="*/ 9998 h 10000"/>
              <a:gd name="connsiteX46" fmla="*/ 4303 w 10000"/>
              <a:gd name="connsiteY46" fmla="*/ 9792 h 10000"/>
              <a:gd name="connsiteX47" fmla="*/ 4141 w 10000"/>
              <a:gd name="connsiteY47" fmla="*/ 9284 h 10000"/>
              <a:gd name="connsiteX48" fmla="*/ 4370 w 10000"/>
              <a:gd name="connsiteY48" fmla="*/ 9037 h 10000"/>
              <a:gd name="connsiteX49" fmla="*/ 4420 w 10000"/>
              <a:gd name="connsiteY49" fmla="*/ 8644 h 10000"/>
              <a:gd name="connsiteX50" fmla="*/ 4071 w 10000"/>
              <a:gd name="connsiteY50" fmla="*/ 8522 h 10000"/>
              <a:gd name="connsiteX51" fmla="*/ 1267 w 10000"/>
              <a:gd name="connsiteY51" fmla="*/ 8521 h 10000"/>
              <a:gd name="connsiteX52" fmla="*/ 1228 w 10000"/>
              <a:gd name="connsiteY52" fmla="*/ 8521 h 10000"/>
              <a:gd name="connsiteX53" fmla="*/ 1228 w 10000"/>
              <a:gd name="connsiteY53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858 w 10000"/>
              <a:gd name="connsiteY32" fmla="*/ 4502 h 10000"/>
              <a:gd name="connsiteX33" fmla="*/ 9995 w 10000"/>
              <a:gd name="connsiteY33" fmla="*/ 5583 h 10000"/>
              <a:gd name="connsiteX34" fmla="*/ 10000 w 10000"/>
              <a:gd name="connsiteY34" fmla="*/ 5633 h 10000"/>
              <a:gd name="connsiteX35" fmla="*/ 10000 w 10000"/>
              <a:gd name="connsiteY35" fmla="*/ 8474 h 10000"/>
              <a:gd name="connsiteX36" fmla="*/ 9925 w 10000"/>
              <a:gd name="connsiteY36" fmla="*/ 8519 h 10000"/>
              <a:gd name="connsiteX37" fmla="*/ 6046 w 10000"/>
              <a:gd name="connsiteY37" fmla="*/ 8518 h 10000"/>
              <a:gd name="connsiteX38" fmla="*/ 5792 w 10000"/>
              <a:gd name="connsiteY38" fmla="*/ 8539 h 10000"/>
              <a:gd name="connsiteX39" fmla="*/ 5498 w 10000"/>
              <a:gd name="connsiteY39" fmla="*/ 8778 h 10000"/>
              <a:gd name="connsiteX40" fmla="*/ 5580 w 10000"/>
              <a:gd name="connsiteY40" fmla="*/ 9004 h 10000"/>
              <a:gd name="connsiteX41" fmla="*/ 5695 w 10000"/>
              <a:gd name="connsiteY41" fmla="*/ 9084 h 10000"/>
              <a:gd name="connsiteX42" fmla="*/ 5869 w 10000"/>
              <a:gd name="connsiteY42" fmla="*/ 9573 h 10000"/>
              <a:gd name="connsiteX43" fmla="*/ 5578 w 10000"/>
              <a:gd name="connsiteY43" fmla="*/ 9869 h 10000"/>
              <a:gd name="connsiteX44" fmla="*/ 4920 w 10000"/>
              <a:gd name="connsiteY44" fmla="*/ 9998 h 10000"/>
              <a:gd name="connsiteX45" fmla="*/ 4303 w 10000"/>
              <a:gd name="connsiteY45" fmla="*/ 9792 h 10000"/>
              <a:gd name="connsiteX46" fmla="*/ 4141 w 10000"/>
              <a:gd name="connsiteY46" fmla="*/ 9284 h 10000"/>
              <a:gd name="connsiteX47" fmla="*/ 4370 w 10000"/>
              <a:gd name="connsiteY47" fmla="*/ 9037 h 10000"/>
              <a:gd name="connsiteX48" fmla="*/ 4420 w 10000"/>
              <a:gd name="connsiteY48" fmla="*/ 8644 h 10000"/>
              <a:gd name="connsiteX49" fmla="*/ 4071 w 10000"/>
              <a:gd name="connsiteY49" fmla="*/ 8522 h 10000"/>
              <a:gd name="connsiteX50" fmla="*/ 1267 w 10000"/>
              <a:gd name="connsiteY50" fmla="*/ 8521 h 10000"/>
              <a:gd name="connsiteX51" fmla="*/ 1228 w 10000"/>
              <a:gd name="connsiteY51" fmla="*/ 8521 h 10000"/>
              <a:gd name="connsiteX52" fmla="*/ 1228 w 10000"/>
              <a:gd name="connsiteY52" fmla="*/ 8521 h 10000"/>
              <a:gd name="connsiteX0" fmla="*/ 1228 w 10000"/>
              <a:gd name="connsiteY0" fmla="*/ 8521 h 10000"/>
              <a:gd name="connsiteX1" fmla="*/ 67 w 10000"/>
              <a:gd name="connsiteY1" fmla="*/ 8521 h 10000"/>
              <a:gd name="connsiteX2" fmla="*/ 0 w 10000"/>
              <a:gd name="connsiteY2" fmla="*/ 8477 h 10000"/>
              <a:gd name="connsiteX3" fmla="*/ 0 w 10000"/>
              <a:gd name="connsiteY3" fmla="*/ 5614 h 10000"/>
              <a:gd name="connsiteX4" fmla="*/ 132 w 10000"/>
              <a:gd name="connsiteY4" fmla="*/ 5486 h 10000"/>
              <a:gd name="connsiteX5" fmla="*/ 359 w 10000"/>
              <a:gd name="connsiteY5" fmla="*/ 5521 h 10000"/>
              <a:gd name="connsiteX6" fmla="*/ 1218 w 10000"/>
              <a:gd name="connsiteY6" fmla="*/ 5731 h 10000"/>
              <a:gd name="connsiteX7" fmla="*/ 1753 w 10000"/>
              <a:gd name="connsiteY7" fmla="*/ 5639 h 10000"/>
              <a:gd name="connsiteX8" fmla="*/ 2144 w 10000"/>
              <a:gd name="connsiteY8" fmla="*/ 5417 h 10000"/>
              <a:gd name="connsiteX9" fmla="*/ 2353 w 10000"/>
              <a:gd name="connsiteY9" fmla="*/ 4965 h 10000"/>
              <a:gd name="connsiteX10" fmla="*/ 2024 w 10000"/>
              <a:gd name="connsiteY10" fmla="*/ 4480 h 10000"/>
              <a:gd name="connsiteX11" fmla="*/ 1006 w 10000"/>
              <a:gd name="connsiteY11" fmla="*/ 4262 h 10000"/>
              <a:gd name="connsiteX12" fmla="*/ 356 w 10000"/>
              <a:gd name="connsiteY12" fmla="*/ 4468 h 10000"/>
              <a:gd name="connsiteX13" fmla="*/ 144 w 10000"/>
              <a:gd name="connsiteY13" fmla="*/ 4504 h 10000"/>
              <a:gd name="connsiteX14" fmla="*/ 0 w 10000"/>
              <a:gd name="connsiteY14" fmla="*/ 4378 h 10000"/>
              <a:gd name="connsiteX15" fmla="*/ 0 w 10000"/>
              <a:gd name="connsiteY15" fmla="*/ 3509 h 10000"/>
              <a:gd name="connsiteX16" fmla="*/ 0 w 10000"/>
              <a:gd name="connsiteY16" fmla="*/ 1511 h 10000"/>
              <a:gd name="connsiteX17" fmla="*/ 72 w 10000"/>
              <a:gd name="connsiteY17" fmla="*/ 1466 h 10000"/>
              <a:gd name="connsiteX18" fmla="*/ 3992 w 10000"/>
              <a:gd name="connsiteY18" fmla="*/ 1466 h 10000"/>
              <a:gd name="connsiteX19" fmla="*/ 4238 w 10000"/>
              <a:gd name="connsiteY19" fmla="*/ 1438 h 10000"/>
              <a:gd name="connsiteX20" fmla="*/ 4487 w 10000"/>
              <a:gd name="connsiteY20" fmla="*/ 1076 h 10000"/>
              <a:gd name="connsiteX21" fmla="*/ 4358 w 10000"/>
              <a:gd name="connsiteY21" fmla="*/ 939 h 10000"/>
              <a:gd name="connsiteX22" fmla="*/ 4151 w 10000"/>
              <a:gd name="connsiteY22" fmla="*/ 381 h 10000"/>
              <a:gd name="connsiteX23" fmla="*/ 4811 w 10000"/>
              <a:gd name="connsiteY23" fmla="*/ 19 h 10000"/>
              <a:gd name="connsiteX24" fmla="*/ 5642 w 10000"/>
              <a:gd name="connsiteY24" fmla="*/ 159 h 10000"/>
              <a:gd name="connsiteX25" fmla="*/ 5867 w 10000"/>
              <a:gd name="connsiteY25" fmla="*/ 688 h 10000"/>
              <a:gd name="connsiteX26" fmla="*/ 5625 w 10000"/>
              <a:gd name="connsiteY26" fmla="*/ 953 h 10000"/>
              <a:gd name="connsiteX27" fmla="*/ 5847 w 10000"/>
              <a:gd name="connsiteY27" fmla="*/ 1458 h 10000"/>
              <a:gd name="connsiteX28" fmla="*/ 6011 w 10000"/>
              <a:gd name="connsiteY28" fmla="*/ 1466 h 10000"/>
              <a:gd name="connsiteX29" fmla="*/ 9925 w 10000"/>
              <a:gd name="connsiteY29" fmla="*/ 1468 h 10000"/>
              <a:gd name="connsiteX30" fmla="*/ 10000 w 10000"/>
              <a:gd name="connsiteY30" fmla="*/ 1516 h 10000"/>
              <a:gd name="connsiteX31" fmla="*/ 10000 w 10000"/>
              <a:gd name="connsiteY31" fmla="*/ 4360 h 10000"/>
              <a:gd name="connsiteX32" fmla="*/ 9995 w 10000"/>
              <a:gd name="connsiteY32" fmla="*/ 5583 h 10000"/>
              <a:gd name="connsiteX33" fmla="*/ 10000 w 10000"/>
              <a:gd name="connsiteY33" fmla="*/ 5633 h 10000"/>
              <a:gd name="connsiteX34" fmla="*/ 10000 w 10000"/>
              <a:gd name="connsiteY34" fmla="*/ 8474 h 10000"/>
              <a:gd name="connsiteX35" fmla="*/ 9925 w 10000"/>
              <a:gd name="connsiteY35" fmla="*/ 8519 h 10000"/>
              <a:gd name="connsiteX36" fmla="*/ 6046 w 10000"/>
              <a:gd name="connsiteY36" fmla="*/ 8518 h 10000"/>
              <a:gd name="connsiteX37" fmla="*/ 5792 w 10000"/>
              <a:gd name="connsiteY37" fmla="*/ 8539 h 10000"/>
              <a:gd name="connsiteX38" fmla="*/ 5498 w 10000"/>
              <a:gd name="connsiteY38" fmla="*/ 8778 h 10000"/>
              <a:gd name="connsiteX39" fmla="*/ 5580 w 10000"/>
              <a:gd name="connsiteY39" fmla="*/ 9004 h 10000"/>
              <a:gd name="connsiteX40" fmla="*/ 5695 w 10000"/>
              <a:gd name="connsiteY40" fmla="*/ 9084 h 10000"/>
              <a:gd name="connsiteX41" fmla="*/ 5869 w 10000"/>
              <a:gd name="connsiteY41" fmla="*/ 9573 h 10000"/>
              <a:gd name="connsiteX42" fmla="*/ 5578 w 10000"/>
              <a:gd name="connsiteY42" fmla="*/ 9869 h 10000"/>
              <a:gd name="connsiteX43" fmla="*/ 4920 w 10000"/>
              <a:gd name="connsiteY43" fmla="*/ 9998 h 10000"/>
              <a:gd name="connsiteX44" fmla="*/ 4303 w 10000"/>
              <a:gd name="connsiteY44" fmla="*/ 9792 h 10000"/>
              <a:gd name="connsiteX45" fmla="*/ 4141 w 10000"/>
              <a:gd name="connsiteY45" fmla="*/ 9284 h 10000"/>
              <a:gd name="connsiteX46" fmla="*/ 4370 w 10000"/>
              <a:gd name="connsiteY46" fmla="*/ 9037 h 10000"/>
              <a:gd name="connsiteX47" fmla="*/ 4420 w 10000"/>
              <a:gd name="connsiteY47" fmla="*/ 8644 h 10000"/>
              <a:gd name="connsiteX48" fmla="*/ 4071 w 10000"/>
              <a:gd name="connsiteY48" fmla="*/ 8522 h 10000"/>
              <a:gd name="connsiteX49" fmla="*/ 1267 w 10000"/>
              <a:gd name="connsiteY49" fmla="*/ 8521 h 10000"/>
              <a:gd name="connsiteX50" fmla="*/ 1228 w 10000"/>
              <a:gd name="connsiteY50" fmla="*/ 8521 h 10000"/>
              <a:gd name="connsiteX51" fmla="*/ 1228 w 10000"/>
              <a:gd name="connsiteY51" fmla="*/ 852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000" h="10000">
                <a:moveTo>
                  <a:pt x="1228" y="8521"/>
                </a:moveTo>
                <a:lnTo>
                  <a:pt x="67" y="8521"/>
                </a:lnTo>
                <a:cubicBezTo>
                  <a:pt x="0" y="8521"/>
                  <a:pt x="0" y="8521"/>
                  <a:pt x="0" y="8477"/>
                </a:cubicBezTo>
                <a:lnTo>
                  <a:pt x="0" y="5614"/>
                </a:lnTo>
                <a:cubicBezTo>
                  <a:pt x="0" y="5553"/>
                  <a:pt x="47" y="5508"/>
                  <a:pt x="132" y="5486"/>
                </a:cubicBezTo>
                <a:cubicBezTo>
                  <a:pt x="212" y="5466"/>
                  <a:pt x="289" y="5478"/>
                  <a:pt x="359" y="5521"/>
                </a:cubicBezTo>
                <a:cubicBezTo>
                  <a:pt x="600" y="5664"/>
                  <a:pt x="884" y="5736"/>
                  <a:pt x="1218" y="5731"/>
                </a:cubicBezTo>
                <a:cubicBezTo>
                  <a:pt x="1409" y="5728"/>
                  <a:pt x="1589" y="5697"/>
                  <a:pt x="1753" y="5639"/>
                </a:cubicBezTo>
                <a:cubicBezTo>
                  <a:pt x="1910" y="5584"/>
                  <a:pt x="2039" y="5510"/>
                  <a:pt x="2144" y="5417"/>
                </a:cubicBezTo>
                <a:cubicBezTo>
                  <a:pt x="2293" y="5281"/>
                  <a:pt x="2363" y="5131"/>
                  <a:pt x="2353" y="4965"/>
                </a:cubicBezTo>
                <a:cubicBezTo>
                  <a:pt x="2341" y="4778"/>
                  <a:pt x="2231" y="4616"/>
                  <a:pt x="2024" y="4480"/>
                </a:cubicBezTo>
                <a:cubicBezTo>
                  <a:pt x="1743" y="4298"/>
                  <a:pt x="1397" y="4232"/>
                  <a:pt x="1006" y="4262"/>
                </a:cubicBezTo>
                <a:cubicBezTo>
                  <a:pt x="754" y="4282"/>
                  <a:pt x="538" y="4354"/>
                  <a:pt x="356" y="4468"/>
                </a:cubicBezTo>
                <a:cubicBezTo>
                  <a:pt x="296" y="4504"/>
                  <a:pt x="212" y="4519"/>
                  <a:pt x="144" y="4504"/>
                </a:cubicBezTo>
                <a:cubicBezTo>
                  <a:pt x="52" y="4482"/>
                  <a:pt x="0" y="4436"/>
                  <a:pt x="0" y="4378"/>
                </a:cubicBezTo>
                <a:lnTo>
                  <a:pt x="0" y="3509"/>
                </a:lnTo>
                <a:lnTo>
                  <a:pt x="0" y="1511"/>
                </a:lnTo>
                <a:cubicBezTo>
                  <a:pt x="0" y="1466"/>
                  <a:pt x="0" y="1466"/>
                  <a:pt x="72" y="1466"/>
                </a:cubicBezTo>
                <a:lnTo>
                  <a:pt x="3992" y="1466"/>
                </a:lnTo>
                <a:cubicBezTo>
                  <a:pt x="4076" y="1466"/>
                  <a:pt x="4158" y="1461"/>
                  <a:pt x="4238" y="1438"/>
                </a:cubicBezTo>
                <a:cubicBezTo>
                  <a:pt x="4447" y="1377"/>
                  <a:pt x="4562" y="1213"/>
                  <a:pt x="4487" y="1076"/>
                </a:cubicBezTo>
                <a:cubicBezTo>
                  <a:pt x="4460" y="1024"/>
                  <a:pt x="4415" y="980"/>
                  <a:pt x="4358" y="939"/>
                </a:cubicBezTo>
                <a:cubicBezTo>
                  <a:pt x="4124" y="778"/>
                  <a:pt x="4049" y="591"/>
                  <a:pt x="4151" y="381"/>
                </a:cubicBezTo>
                <a:cubicBezTo>
                  <a:pt x="4250" y="174"/>
                  <a:pt x="4482" y="63"/>
                  <a:pt x="4811" y="19"/>
                </a:cubicBezTo>
                <a:cubicBezTo>
                  <a:pt x="5125" y="-25"/>
                  <a:pt x="5413" y="6"/>
                  <a:pt x="5642" y="159"/>
                </a:cubicBezTo>
                <a:cubicBezTo>
                  <a:pt x="5867" y="309"/>
                  <a:pt x="5944" y="486"/>
                  <a:pt x="5867" y="688"/>
                </a:cubicBezTo>
                <a:cubicBezTo>
                  <a:pt x="5827" y="792"/>
                  <a:pt x="5742" y="878"/>
                  <a:pt x="5625" y="953"/>
                </a:cubicBezTo>
                <a:cubicBezTo>
                  <a:pt x="5386" y="1110"/>
                  <a:pt x="5476" y="1388"/>
                  <a:pt x="5847" y="1458"/>
                </a:cubicBezTo>
                <a:cubicBezTo>
                  <a:pt x="5899" y="1468"/>
                  <a:pt x="5956" y="1466"/>
                  <a:pt x="6011" y="1466"/>
                </a:cubicBezTo>
                <a:lnTo>
                  <a:pt x="9925" y="1468"/>
                </a:lnTo>
                <a:cubicBezTo>
                  <a:pt x="10000" y="1468"/>
                  <a:pt x="10000" y="1468"/>
                  <a:pt x="10000" y="1516"/>
                </a:cubicBezTo>
                <a:cubicBezTo>
                  <a:pt x="10000" y="2464"/>
                  <a:pt x="10001" y="3682"/>
                  <a:pt x="10000" y="4360"/>
                </a:cubicBezTo>
                <a:cubicBezTo>
                  <a:pt x="9999" y="5038"/>
                  <a:pt x="9995" y="5371"/>
                  <a:pt x="9995" y="5583"/>
                </a:cubicBezTo>
                <a:cubicBezTo>
                  <a:pt x="10000" y="5598"/>
                  <a:pt x="10000" y="5615"/>
                  <a:pt x="10000" y="5633"/>
                </a:cubicBezTo>
                <a:lnTo>
                  <a:pt x="10000" y="8474"/>
                </a:lnTo>
                <a:cubicBezTo>
                  <a:pt x="10000" y="8519"/>
                  <a:pt x="10000" y="8519"/>
                  <a:pt x="9925" y="8519"/>
                </a:cubicBezTo>
                <a:lnTo>
                  <a:pt x="6046" y="8518"/>
                </a:lnTo>
                <a:cubicBezTo>
                  <a:pt x="5961" y="8518"/>
                  <a:pt x="5869" y="8519"/>
                  <a:pt x="5792" y="8539"/>
                </a:cubicBezTo>
                <a:cubicBezTo>
                  <a:pt x="5630" y="8582"/>
                  <a:pt x="5528" y="8663"/>
                  <a:pt x="5498" y="8778"/>
                </a:cubicBezTo>
                <a:cubicBezTo>
                  <a:pt x="5478" y="8859"/>
                  <a:pt x="5510" y="8936"/>
                  <a:pt x="5580" y="9004"/>
                </a:cubicBezTo>
                <a:cubicBezTo>
                  <a:pt x="5610" y="9034"/>
                  <a:pt x="5660" y="9055"/>
                  <a:pt x="5695" y="9084"/>
                </a:cubicBezTo>
                <a:cubicBezTo>
                  <a:pt x="5874" y="9229"/>
                  <a:pt x="5939" y="9391"/>
                  <a:pt x="5869" y="9573"/>
                </a:cubicBezTo>
                <a:cubicBezTo>
                  <a:pt x="5822" y="9692"/>
                  <a:pt x="5725" y="9790"/>
                  <a:pt x="5578" y="9869"/>
                </a:cubicBezTo>
                <a:cubicBezTo>
                  <a:pt x="5388" y="9969"/>
                  <a:pt x="5167" y="10010"/>
                  <a:pt x="4920" y="9998"/>
                </a:cubicBezTo>
                <a:cubicBezTo>
                  <a:pt x="4669" y="9983"/>
                  <a:pt x="4467" y="9912"/>
                  <a:pt x="4303" y="9792"/>
                </a:cubicBezTo>
                <a:cubicBezTo>
                  <a:pt x="4099" y="9642"/>
                  <a:pt x="4059" y="9471"/>
                  <a:pt x="4141" y="9284"/>
                </a:cubicBezTo>
                <a:cubicBezTo>
                  <a:pt x="4183" y="9188"/>
                  <a:pt x="4263" y="9109"/>
                  <a:pt x="4370" y="9037"/>
                </a:cubicBezTo>
                <a:cubicBezTo>
                  <a:pt x="4542" y="8923"/>
                  <a:pt x="4564" y="8772"/>
                  <a:pt x="4420" y="8644"/>
                </a:cubicBezTo>
                <a:cubicBezTo>
                  <a:pt x="4335" y="8572"/>
                  <a:pt x="4221" y="8524"/>
                  <a:pt x="4071" y="8522"/>
                </a:cubicBezTo>
                <a:lnTo>
                  <a:pt x="1267" y="8521"/>
                </a:lnTo>
                <a:lnTo>
                  <a:pt x="1228" y="8521"/>
                </a:lnTo>
                <a:lnTo>
                  <a:pt x="1228" y="85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5353D44A-04E0-419E-B0A9-0C1F72BB2B0A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723790" y="1793837"/>
            <a:ext cx="1488795" cy="1357789"/>
          </a:xfrm>
          <a:custGeom>
            <a:avLst/>
            <a:gdLst>
              <a:gd name="T0" fmla="*/ 963 w 5936"/>
              <a:gd name="T1" fmla="*/ 30 h 4502"/>
              <a:gd name="T2" fmla="*/ 2570 w 5936"/>
              <a:gd name="T3" fmla="*/ 4 h 4502"/>
              <a:gd name="T4" fmla="*/ 2625 w 5936"/>
              <a:gd name="T5" fmla="*/ 157 h 4502"/>
              <a:gd name="T6" fmla="*/ 2534 w 5936"/>
              <a:gd name="T7" fmla="*/ 658 h 4502"/>
              <a:gd name="T8" fmla="*/ 3066 w 5936"/>
              <a:gd name="T9" fmla="*/ 940 h 4502"/>
              <a:gd name="T10" fmla="*/ 3428 w 5936"/>
              <a:gd name="T11" fmla="*/ 588 h 4502"/>
              <a:gd name="T12" fmla="*/ 3308 w 5936"/>
              <a:gd name="T13" fmla="*/ 150 h 4502"/>
              <a:gd name="T14" fmla="*/ 3369 w 5936"/>
              <a:gd name="T15" fmla="*/ 1 h 4502"/>
              <a:gd name="T16" fmla="*/ 3715 w 5936"/>
              <a:gd name="T17" fmla="*/ 1 h 4502"/>
              <a:gd name="T18" fmla="*/ 4958 w 5936"/>
              <a:gd name="T19" fmla="*/ 3 h 4502"/>
              <a:gd name="T20" fmla="*/ 4978 w 5936"/>
              <a:gd name="T21" fmla="*/ 54 h 4502"/>
              <a:gd name="T22" fmla="*/ 5045 w 5936"/>
              <a:gd name="T23" fmla="*/ 2008 h 4502"/>
              <a:gd name="T24" fmla="*/ 5317 w 5936"/>
              <a:gd name="T25" fmla="*/ 1990 h 4502"/>
              <a:gd name="T26" fmla="*/ 5883 w 5936"/>
              <a:gd name="T27" fmla="*/ 2086 h 4502"/>
              <a:gd name="T28" fmla="*/ 5761 w 5936"/>
              <a:gd name="T29" fmla="*/ 2554 h 4502"/>
              <a:gd name="T30" fmla="*/ 5298 w 5936"/>
              <a:gd name="T31" fmla="*/ 2496 h 4502"/>
              <a:gd name="T32" fmla="*/ 4978 w 5936"/>
              <a:gd name="T33" fmla="*/ 2648 h 4502"/>
              <a:gd name="T34" fmla="*/ 4950 w 5936"/>
              <a:gd name="T35" fmla="*/ 4501 h 4502"/>
              <a:gd name="T36" fmla="*/ 3299 w 5936"/>
              <a:gd name="T37" fmla="*/ 4471 h 4502"/>
              <a:gd name="T38" fmla="*/ 3423 w 5936"/>
              <a:gd name="T39" fmla="*/ 4161 h 4502"/>
              <a:gd name="T40" fmla="*/ 3297 w 5936"/>
              <a:gd name="T41" fmla="*/ 3687 h 4502"/>
              <a:gd name="T42" fmla="*/ 2829 w 5936"/>
              <a:gd name="T43" fmla="*/ 3576 h 4502"/>
              <a:gd name="T44" fmla="*/ 2504 w 5936"/>
              <a:gd name="T45" fmla="*/ 4096 h 4502"/>
              <a:gd name="T46" fmla="*/ 2652 w 5936"/>
              <a:gd name="T47" fmla="*/ 4454 h 4502"/>
              <a:gd name="T48" fmla="*/ 1983 w 5936"/>
              <a:gd name="T49" fmla="*/ 4501 h 4502"/>
              <a:gd name="T50" fmla="*/ 963 w 5936"/>
              <a:gd name="T51" fmla="*/ 4477 h 4502"/>
              <a:gd name="T52" fmla="*/ 869 w 5936"/>
              <a:gd name="T53" fmla="*/ 2477 h 4502"/>
              <a:gd name="T54" fmla="*/ 354 w 5936"/>
              <a:gd name="T55" fmla="*/ 2611 h 4502"/>
              <a:gd name="T56" fmla="*/ 31 w 5936"/>
              <a:gd name="T57" fmla="*/ 2154 h 4502"/>
              <a:gd name="T58" fmla="*/ 390 w 5936"/>
              <a:gd name="T59" fmla="*/ 1894 h 4502"/>
              <a:gd name="T60" fmla="*/ 715 w 5936"/>
              <a:gd name="T61" fmla="*/ 2049 h 4502"/>
              <a:gd name="T62" fmla="*/ 963 w 5936"/>
              <a:gd name="T63" fmla="*/ 1840 h 4502"/>
              <a:gd name="T64" fmla="*/ 963 w 5936"/>
              <a:gd name="T65" fmla="*/ 488 h 4502"/>
              <a:gd name="connsiteX0" fmla="*/ 1570 w 9928"/>
              <a:gd name="connsiteY0" fmla="*/ 1083 h 9999"/>
              <a:gd name="connsiteX1" fmla="*/ 1570 w 9928"/>
              <a:gd name="connsiteY1" fmla="*/ 66 h 9999"/>
              <a:gd name="connsiteX2" fmla="*/ 1612 w 9928"/>
              <a:gd name="connsiteY2" fmla="*/ 6 h 9999"/>
              <a:gd name="connsiteX3" fmla="*/ 4278 w 9928"/>
              <a:gd name="connsiteY3" fmla="*/ 8 h 9999"/>
              <a:gd name="connsiteX4" fmla="*/ 4416 w 9928"/>
              <a:gd name="connsiteY4" fmla="*/ 268 h 9999"/>
              <a:gd name="connsiteX5" fmla="*/ 4370 w 9928"/>
              <a:gd name="connsiteY5" fmla="*/ 348 h 9999"/>
              <a:gd name="connsiteX6" fmla="*/ 4168 w 9928"/>
              <a:gd name="connsiteY6" fmla="*/ 896 h 9999"/>
              <a:gd name="connsiteX7" fmla="*/ 4217 w 9928"/>
              <a:gd name="connsiteY7" fmla="*/ 1461 h 9999"/>
              <a:gd name="connsiteX8" fmla="*/ 4576 w 9928"/>
              <a:gd name="connsiteY8" fmla="*/ 1985 h 9999"/>
              <a:gd name="connsiteX9" fmla="*/ 5113 w 9928"/>
              <a:gd name="connsiteY9" fmla="*/ 2087 h 9999"/>
              <a:gd name="connsiteX10" fmla="*/ 5485 w 9928"/>
              <a:gd name="connsiteY10" fmla="*/ 1836 h 9999"/>
              <a:gd name="connsiteX11" fmla="*/ 5723 w 9928"/>
              <a:gd name="connsiteY11" fmla="*/ 1305 h 9999"/>
              <a:gd name="connsiteX12" fmla="*/ 5738 w 9928"/>
              <a:gd name="connsiteY12" fmla="*/ 912 h 9999"/>
              <a:gd name="connsiteX13" fmla="*/ 5521 w 9928"/>
              <a:gd name="connsiteY13" fmla="*/ 332 h 9999"/>
              <a:gd name="connsiteX14" fmla="*/ 5480 w 9928"/>
              <a:gd name="connsiteY14" fmla="*/ 128 h 9999"/>
              <a:gd name="connsiteX15" fmla="*/ 5624 w 9928"/>
              <a:gd name="connsiteY15" fmla="*/ 1 h 9999"/>
              <a:gd name="connsiteX16" fmla="*/ 5809 w 9928"/>
              <a:gd name="connsiteY16" fmla="*/ 1 h 9999"/>
              <a:gd name="connsiteX17" fmla="*/ 6206 w 9928"/>
              <a:gd name="connsiteY17" fmla="*/ 1 h 9999"/>
              <a:gd name="connsiteX18" fmla="*/ 8211 w 9928"/>
              <a:gd name="connsiteY18" fmla="*/ 1 h 9999"/>
              <a:gd name="connsiteX19" fmla="*/ 8300 w 9928"/>
              <a:gd name="connsiteY19" fmla="*/ 6 h 9999"/>
              <a:gd name="connsiteX20" fmla="*/ 8334 w 9928"/>
              <a:gd name="connsiteY20" fmla="*/ 52 h 9999"/>
              <a:gd name="connsiteX21" fmla="*/ 8334 w 9928"/>
              <a:gd name="connsiteY21" fmla="*/ 119 h 9999"/>
              <a:gd name="connsiteX22" fmla="*/ 8334 w 9928"/>
              <a:gd name="connsiteY22" fmla="*/ 4104 h 9999"/>
              <a:gd name="connsiteX23" fmla="*/ 8447 w 9928"/>
              <a:gd name="connsiteY23" fmla="*/ 4459 h 9999"/>
              <a:gd name="connsiteX24" fmla="*/ 8781 w 9928"/>
              <a:gd name="connsiteY24" fmla="*/ 4533 h 9999"/>
              <a:gd name="connsiteX25" fmla="*/ 8905 w 9928"/>
              <a:gd name="connsiteY25" fmla="*/ 4419 h 9999"/>
              <a:gd name="connsiteX26" fmla="*/ 9483 w 9928"/>
              <a:gd name="connsiteY26" fmla="*/ 4235 h 9999"/>
              <a:gd name="connsiteX27" fmla="*/ 9859 w 9928"/>
              <a:gd name="connsiteY27" fmla="*/ 4632 h 9999"/>
              <a:gd name="connsiteX28" fmla="*/ 9904 w 9928"/>
              <a:gd name="connsiteY28" fmla="*/ 5217 h 9999"/>
              <a:gd name="connsiteX29" fmla="*/ 9653 w 9928"/>
              <a:gd name="connsiteY29" fmla="*/ 5672 h 9999"/>
              <a:gd name="connsiteX30" fmla="*/ 9163 w 9928"/>
              <a:gd name="connsiteY30" fmla="*/ 5772 h 9999"/>
              <a:gd name="connsiteX31" fmla="*/ 8873 w 9928"/>
              <a:gd name="connsiteY31" fmla="*/ 5543 h 9999"/>
              <a:gd name="connsiteX32" fmla="*/ 8540 w 9928"/>
              <a:gd name="connsiteY32" fmla="*/ 5472 h 9999"/>
              <a:gd name="connsiteX33" fmla="*/ 8334 w 9928"/>
              <a:gd name="connsiteY33" fmla="*/ 5881 h 9999"/>
              <a:gd name="connsiteX34" fmla="*/ 8334 w 9928"/>
              <a:gd name="connsiteY34" fmla="*/ 9937 h 9999"/>
              <a:gd name="connsiteX35" fmla="*/ 8287 w 9928"/>
              <a:gd name="connsiteY35" fmla="*/ 9997 h 9999"/>
              <a:gd name="connsiteX36" fmla="*/ 5629 w 9928"/>
              <a:gd name="connsiteY36" fmla="*/ 9997 h 9999"/>
              <a:gd name="connsiteX37" fmla="*/ 5506 w 9928"/>
              <a:gd name="connsiteY37" fmla="*/ 9930 h 9999"/>
              <a:gd name="connsiteX38" fmla="*/ 5514 w 9928"/>
              <a:gd name="connsiteY38" fmla="*/ 9681 h 9999"/>
              <a:gd name="connsiteX39" fmla="*/ 5715 w 9928"/>
              <a:gd name="connsiteY39" fmla="*/ 9242 h 9999"/>
              <a:gd name="connsiteX40" fmla="*/ 5726 w 9928"/>
              <a:gd name="connsiteY40" fmla="*/ 8711 h 9999"/>
              <a:gd name="connsiteX41" fmla="*/ 5502 w 9928"/>
              <a:gd name="connsiteY41" fmla="*/ 8189 h 9999"/>
              <a:gd name="connsiteX42" fmla="*/ 5118 w 9928"/>
              <a:gd name="connsiteY42" fmla="*/ 7920 h 9999"/>
              <a:gd name="connsiteX43" fmla="*/ 4714 w 9928"/>
              <a:gd name="connsiteY43" fmla="*/ 7942 h 9999"/>
              <a:gd name="connsiteX44" fmla="*/ 4331 w 9928"/>
              <a:gd name="connsiteY44" fmla="*/ 8289 h 9999"/>
              <a:gd name="connsiteX45" fmla="*/ 4166 w 9928"/>
              <a:gd name="connsiteY45" fmla="*/ 9097 h 9999"/>
              <a:gd name="connsiteX46" fmla="*/ 4387 w 9928"/>
              <a:gd name="connsiteY46" fmla="*/ 9681 h 9999"/>
              <a:gd name="connsiteX47" fmla="*/ 4416 w 9928"/>
              <a:gd name="connsiteY47" fmla="*/ 9892 h 9999"/>
              <a:gd name="connsiteX48" fmla="*/ 4286 w 9928"/>
              <a:gd name="connsiteY48" fmla="*/ 9999 h 9999"/>
              <a:gd name="connsiteX49" fmla="*/ 3289 w 9928"/>
              <a:gd name="connsiteY49" fmla="*/ 9997 h 9999"/>
              <a:gd name="connsiteX50" fmla="*/ 1611 w 9928"/>
              <a:gd name="connsiteY50" fmla="*/ 9997 h 9999"/>
              <a:gd name="connsiteX51" fmla="*/ 1570 w 9928"/>
              <a:gd name="connsiteY51" fmla="*/ 9943 h 9999"/>
              <a:gd name="connsiteX52" fmla="*/ 1570 w 9928"/>
              <a:gd name="connsiteY52" fmla="*/ 5892 h 9999"/>
              <a:gd name="connsiteX53" fmla="*/ 1412 w 9928"/>
              <a:gd name="connsiteY53" fmla="*/ 5501 h 9999"/>
              <a:gd name="connsiteX54" fmla="*/ 1023 w 9928"/>
              <a:gd name="connsiteY54" fmla="*/ 5550 h 9999"/>
              <a:gd name="connsiteX55" fmla="*/ 544 w 9928"/>
              <a:gd name="connsiteY55" fmla="*/ 5799 h 9999"/>
              <a:gd name="connsiteX56" fmla="*/ 0 w 9928"/>
              <a:gd name="connsiteY56" fmla="*/ 4784 h 9999"/>
              <a:gd name="connsiteX57" fmla="*/ 226 w 9928"/>
              <a:gd name="connsiteY57" fmla="*/ 4357 h 9999"/>
              <a:gd name="connsiteX58" fmla="*/ 605 w 9928"/>
              <a:gd name="connsiteY58" fmla="*/ 4206 h 9999"/>
              <a:gd name="connsiteX59" fmla="*/ 967 w 9928"/>
              <a:gd name="connsiteY59" fmla="*/ 4390 h 9999"/>
              <a:gd name="connsiteX60" fmla="*/ 1153 w 9928"/>
              <a:gd name="connsiteY60" fmla="*/ 4550 h 9999"/>
              <a:gd name="connsiteX61" fmla="*/ 1545 w 9928"/>
              <a:gd name="connsiteY61" fmla="*/ 4293 h 9999"/>
              <a:gd name="connsiteX62" fmla="*/ 1570 w 9928"/>
              <a:gd name="connsiteY62" fmla="*/ 4086 h 9999"/>
              <a:gd name="connsiteX63" fmla="*/ 1570 w 9928"/>
              <a:gd name="connsiteY63" fmla="*/ 1083 h 9999"/>
              <a:gd name="connsiteX64" fmla="*/ 1570 w 9928"/>
              <a:gd name="connsiteY64" fmla="*/ 1083 h 9999"/>
              <a:gd name="connsiteX0" fmla="*/ 1354 w 9773"/>
              <a:gd name="connsiteY0" fmla="*/ 1083 h 10000"/>
              <a:gd name="connsiteX1" fmla="*/ 1354 w 9773"/>
              <a:gd name="connsiteY1" fmla="*/ 66 h 10000"/>
              <a:gd name="connsiteX2" fmla="*/ 1397 w 9773"/>
              <a:gd name="connsiteY2" fmla="*/ 6 h 10000"/>
              <a:gd name="connsiteX3" fmla="*/ 4082 w 9773"/>
              <a:gd name="connsiteY3" fmla="*/ 8 h 10000"/>
              <a:gd name="connsiteX4" fmla="*/ 4221 w 9773"/>
              <a:gd name="connsiteY4" fmla="*/ 268 h 10000"/>
              <a:gd name="connsiteX5" fmla="*/ 4175 w 9773"/>
              <a:gd name="connsiteY5" fmla="*/ 348 h 10000"/>
              <a:gd name="connsiteX6" fmla="*/ 3971 w 9773"/>
              <a:gd name="connsiteY6" fmla="*/ 896 h 10000"/>
              <a:gd name="connsiteX7" fmla="*/ 4021 w 9773"/>
              <a:gd name="connsiteY7" fmla="*/ 1461 h 10000"/>
              <a:gd name="connsiteX8" fmla="*/ 4382 w 9773"/>
              <a:gd name="connsiteY8" fmla="*/ 1985 h 10000"/>
              <a:gd name="connsiteX9" fmla="*/ 4923 w 9773"/>
              <a:gd name="connsiteY9" fmla="*/ 2087 h 10000"/>
              <a:gd name="connsiteX10" fmla="*/ 5298 w 9773"/>
              <a:gd name="connsiteY10" fmla="*/ 1836 h 10000"/>
              <a:gd name="connsiteX11" fmla="*/ 5538 w 9773"/>
              <a:gd name="connsiteY11" fmla="*/ 1305 h 10000"/>
              <a:gd name="connsiteX12" fmla="*/ 5553 w 9773"/>
              <a:gd name="connsiteY12" fmla="*/ 912 h 10000"/>
              <a:gd name="connsiteX13" fmla="*/ 5334 w 9773"/>
              <a:gd name="connsiteY13" fmla="*/ 332 h 10000"/>
              <a:gd name="connsiteX14" fmla="*/ 5293 w 9773"/>
              <a:gd name="connsiteY14" fmla="*/ 128 h 10000"/>
              <a:gd name="connsiteX15" fmla="*/ 5438 w 9773"/>
              <a:gd name="connsiteY15" fmla="*/ 1 h 10000"/>
              <a:gd name="connsiteX16" fmla="*/ 5624 w 9773"/>
              <a:gd name="connsiteY16" fmla="*/ 1 h 10000"/>
              <a:gd name="connsiteX17" fmla="*/ 6024 w 9773"/>
              <a:gd name="connsiteY17" fmla="*/ 1 h 10000"/>
              <a:gd name="connsiteX18" fmla="*/ 8044 w 9773"/>
              <a:gd name="connsiteY18" fmla="*/ 1 h 10000"/>
              <a:gd name="connsiteX19" fmla="*/ 8133 w 9773"/>
              <a:gd name="connsiteY19" fmla="*/ 6 h 10000"/>
              <a:gd name="connsiteX20" fmla="*/ 8167 w 9773"/>
              <a:gd name="connsiteY20" fmla="*/ 52 h 10000"/>
              <a:gd name="connsiteX21" fmla="*/ 8167 w 9773"/>
              <a:gd name="connsiteY21" fmla="*/ 119 h 10000"/>
              <a:gd name="connsiteX22" fmla="*/ 8167 w 9773"/>
              <a:gd name="connsiteY22" fmla="*/ 4104 h 10000"/>
              <a:gd name="connsiteX23" fmla="*/ 8281 w 9773"/>
              <a:gd name="connsiteY23" fmla="*/ 4459 h 10000"/>
              <a:gd name="connsiteX24" fmla="*/ 8618 w 9773"/>
              <a:gd name="connsiteY24" fmla="*/ 4533 h 10000"/>
              <a:gd name="connsiteX25" fmla="*/ 8743 w 9773"/>
              <a:gd name="connsiteY25" fmla="*/ 4419 h 10000"/>
              <a:gd name="connsiteX26" fmla="*/ 9325 w 9773"/>
              <a:gd name="connsiteY26" fmla="*/ 4235 h 10000"/>
              <a:gd name="connsiteX27" fmla="*/ 9703 w 9773"/>
              <a:gd name="connsiteY27" fmla="*/ 4632 h 10000"/>
              <a:gd name="connsiteX28" fmla="*/ 9749 w 9773"/>
              <a:gd name="connsiteY28" fmla="*/ 5218 h 10000"/>
              <a:gd name="connsiteX29" fmla="*/ 9496 w 9773"/>
              <a:gd name="connsiteY29" fmla="*/ 5673 h 10000"/>
              <a:gd name="connsiteX30" fmla="*/ 9002 w 9773"/>
              <a:gd name="connsiteY30" fmla="*/ 5773 h 10000"/>
              <a:gd name="connsiteX31" fmla="*/ 8710 w 9773"/>
              <a:gd name="connsiteY31" fmla="*/ 5544 h 10000"/>
              <a:gd name="connsiteX32" fmla="*/ 8375 w 9773"/>
              <a:gd name="connsiteY32" fmla="*/ 5473 h 10000"/>
              <a:gd name="connsiteX33" fmla="*/ 8167 w 9773"/>
              <a:gd name="connsiteY33" fmla="*/ 5882 h 10000"/>
              <a:gd name="connsiteX34" fmla="*/ 8167 w 9773"/>
              <a:gd name="connsiteY34" fmla="*/ 9938 h 10000"/>
              <a:gd name="connsiteX35" fmla="*/ 8120 w 9773"/>
              <a:gd name="connsiteY35" fmla="*/ 9998 h 10000"/>
              <a:gd name="connsiteX36" fmla="*/ 5443 w 9773"/>
              <a:gd name="connsiteY36" fmla="*/ 9998 h 10000"/>
              <a:gd name="connsiteX37" fmla="*/ 5319 w 9773"/>
              <a:gd name="connsiteY37" fmla="*/ 9931 h 10000"/>
              <a:gd name="connsiteX38" fmla="*/ 5327 w 9773"/>
              <a:gd name="connsiteY38" fmla="*/ 9682 h 10000"/>
              <a:gd name="connsiteX39" fmla="*/ 5529 w 9773"/>
              <a:gd name="connsiteY39" fmla="*/ 9243 h 10000"/>
              <a:gd name="connsiteX40" fmla="*/ 5541 w 9773"/>
              <a:gd name="connsiteY40" fmla="*/ 8712 h 10000"/>
              <a:gd name="connsiteX41" fmla="*/ 5315 w 9773"/>
              <a:gd name="connsiteY41" fmla="*/ 8190 h 10000"/>
              <a:gd name="connsiteX42" fmla="*/ 4928 w 9773"/>
              <a:gd name="connsiteY42" fmla="*/ 7921 h 10000"/>
              <a:gd name="connsiteX43" fmla="*/ 4521 w 9773"/>
              <a:gd name="connsiteY43" fmla="*/ 7943 h 10000"/>
              <a:gd name="connsiteX44" fmla="*/ 4135 w 9773"/>
              <a:gd name="connsiteY44" fmla="*/ 8290 h 10000"/>
              <a:gd name="connsiteX45" fmla="*/ 3969 w 9773"/>
              <a:gd name="connsiteY45" fmla="*/ 9098 h 10000"/>
              <a:gd name="connsiteX46" fmla="*/ 4192 w 9773"/>
              <a:gd name="connsiteY46" fmla="*/ 9682 h 10000"/>
              <a:gd name="connsiteX47" fmla="*/ 4221 w 9773"/>
              <a:gd name="connsiteY47" fmla="*/ 9893 h 10000"/>
              <a:gd name="connsiteX48" fmla="*/ 4090 w 9773"/>
              <a:gd name="connsiteY48" fmla="*/ 10000 h 10000"/>
              <a:gd name="connsiteX49" fmla="*/ 3086 w 9773"/>
              <a:gd name="connsiteY49" fmla="*/ 9998 h 10000"/>
              <a:gd name="connsiteX50" fmla="*/ 1396 w 9773"/>
              <a:gd name="connsiteY50" fmla="*/ 9998 h 10000"/>
              <a:gd name="connsiteX51" fmla="*/ 1354 w 9773"/>
              <a:gd name="connsiteY51" fmla="*/ 9944 h 10000"/>
              <a:gd name="connsiteX52" fmla="*/ 1354 w 9773"/>
              <a:gd name="connsiteY52" fmla="*/ 5893 h 10000"/>
              <a:gd name="connsiteX53" fmla="*/ 1195 w 9773"/>
              <a:gd name="connsiteY53" fmla="*/ 5502 h 10000"/>
              <a:gd name="connsiteX54" fmla="*/ 803 w 9773"/>
              <a:gd name="connsiteY54" fmla="*/ 5551 h 10000"/>
              <a:gd name="connsiteX55" fmla="*/ 321 w 9773"/>
              <a:gd name="connsiteY55" fmla="*/ 5800 h 10000"/>
              <a:gd name="connsiteX56" fmla="*/ 1 w 9773"/>
              <a:gd name="connsiteY56" fmla="*/ 4357 h 10000"/>
              <a:gd name="connsiteX57" fmla="*/ 382 w 9773"/>
              <a:gd name="connsiteY57" fmla="*/ 4206 h 10000"/>
              <a:gd name="connsiteX58" fmla="*/ 747 w 9773"/>
              <a:gd name="connsiteY58" fmla="*/ 4390 h 10000"/>
              <a:gd name="connsiteX59" fmla="*/ 934 w 9773"/>
              <a:gd name="connsiteY59" fmla="*/ 4550 h 10000"/>
              <a:gd name="connsiteX60" fmla="*/ 1329 w 9773"/>
              <a:gd name="connsiteY60" fmla="*/ 4293 h 10000"/>
              <a:gd name="connsiteX61" fmla="*/ 1354 w 9773"/>
              <a:gd name="connsiteY61" fmla="*/ 4086 h 10000"/>
              <a:gd name="connsiteX62" fmla="*/ 1354 w 9773"/>
              <a:gd name="connsiteY62" fmla="*/ 1083 h 10000"/>
              <a:gd name="connsiteX63" fmla="*/ 1354 w 9773"/>
              <a:gd name="connsiteY63" fmla="*/ 1083 h 10000"/>
              <a:gd name="connsiteX0" fmla="*/ 1089 w 9703"/>
              <a:gd name="connsiteY0" fmla="*/ 1083 h 10000"/>
              <a:gd name="connsiteX1" fmla="*/ 1089 w 9703"/>
              <a:gd name="connsiteY1" fmla="*/ 66 h 10000"/>
              <a:gd name="connsiteX2" fmla="*/ 1133 w 9703"/>
              <a:gd name="connsiteY2" fmla="*/ 6 h 10000"/>
              <a:gd name="connsiteX3" fmla="*/ 3881 w 9703"/>
              <a:gd name="connsiteY3" fmla="*/ 8 h 10000"/>
              <a:gd name="connsiteX4" fmla="*/ 4023 w 9703"/>
              <a:gd name="connsiteY4" fmla="*/ 268 h 10000"/>
              <a:gd name="connsiteX5" fmla="*/ 3976 w 9703"/>
              <a:gd name="connsiteY5" fmla="*/ 348 h 10000"/>
              <a:gd name="connsiteX6" fmla="*/ 3767 w 9703"/>
              <a:gd name="connsiteY6" fmla="*/ 896 h 10000"/>
              <a:gd name="connsiteX7" fmla="*/ 3818 w 9703"/>
              <a:gd name="connsiteY7" fmla="*/ 1461 h 10000"/>
              <a:gd name="connsiteX8" fmla="*/ 4188 w 9703"/>
              <a:gd name="connsiteY8" fmla="*/ 1985 h 10000"/>
              <a:gd name="connsiteX9" fmla="*/ 4741 w 9703"/>
              <a:gd name="connsiteY9" fmla="*/ 2087 h 10000"/>
              <a:gd name="connsiteX10" fmla="*/ 5125 w 9703"/>
              <a:gd name="connsiteY10" fmla="*/ 1836 h 10000"/>
              <a:gd name="connsiteX11" fmla="*/ 5371 w 9703"/>
              <a:gd name="connsiteY11" fmla="*/ 1305 h 10000"/>
              <a:gd name="connsiteX12" fmla="*/ 5386 w 9703"/>
              <a:gd name="connsiteY12" fmla="*/ 912 h 10000"/>
              <a:gd name="connsiteX13" fmla="*/ 5162 w 9703"/>
              <a:gd name="connsiteY13" fmla="*/ 332 h 10000"/>
              <a:gd name="connsiteX14" fmla="*/ 5120 w 9703"/>
              <a:gd name="connsiteY14" fmla="*/ 128 h 10000"/>
              <a:gd name="connsiteX15" fmla="*/ 5268 w 9703"/>
              <a:gd name="connsiteY15" fmla="*/ 1 h 10000"/>
              <a:gd name="connsiteX16" fmla="*/ 5459 w 9703"/>
              <a:gd name="connsiteY16" fmla="*/ 1 h 10000"/>
              <a:gd name="connsiteX17" fmla="*/ 5868 w 9703"/>
              <a:gd name="connsiteY17" fmla="*/ 1 h 10000"/>
              <a:gd name="connsiteX18" fmla="*/ 7935 w 9703"/>
              <a:gd name="connsiteY18" fmla="*/ 1 h 10000"/>
              <a:gd name="connsiteX19" fmla="*/ 8026 w 9703"/>
              <a:gd name="connsiteY19" fmla="*/ 6 h 10000"/>
              <a:gd name="connsiteX20" fmla="*/ 8061 w 9703"/>
              <a:gd name="connsiteY20" fmla="*/ 52 h 10000"/>
              <a:gd name="connsiteX21" fmla="*/ 8061 w 9703"/>
              <a:gd name="connsiteY21" fmla="*/ 119 h 10000"/>
              <a:gd name="connsiteX22" fmla="*/ 8061 w 9703"/>
              <a:gd name="connsiteY22" fmla="*/ 4104 h 10000"/>
              <a:gd name="connsiteX23" fmla="*/ 8177 w 9703"/>
              <a:gd name="connsiteY23" fmla="*/ 4459 h 10000"/>
              <a:gd name="connsiteX24" fmla="*/ 8522 w 9703"/>
              <a:gd name="connsiteY24" fmla="*/ 4533 h 10000"/>
              <a:gd name="connsiteX25" fmla="*/ 8650 w 9703"/>
              <a:gd name="connsiteY25" fmla="*/ 4419 h 10000"/>
              <a:gd name="connsiteX26" fmla="*/ 9246 w 9703"/>
              <a:gd name="connsiteY26" fmla="*/ 4235 h 10000"/>
              <a:gd name="connsiteX27" fmla="*/ 9632 w 9703"/>
              <a:gd name="connsiteY27" fmla="*/ 4632 h 10000"/>
              <a:gd name="connsiteX28" fmla="*/ 9679 w 9703"/>
              <a:gd name="connsiteY28" fmla="*/ 5218 h 10000"/>
              <a:gd name="connsiteX29" fmla="*/ 9421 w 9703"/>
              <a:gd name="connsiteY29" fmla="*/ 5673 h 10000"/>
              <a:gd name="connsiteX30" fmla="*/ 8915 w 9703"/>
              <a:gd name="connsiteY30" fmla="*/ 5773 h 10000"/>
              <a:gd name="connsiteX31" fmla="*/ 8616 w 9703"/>
              <a:gd name="connsiteY31" fmla="*/ 5544 h 10000"/>
              <a:gd name="connsiteX32" fmla="*/ 8274 w 9703"/>
              <a:gd name="connsiteY32" fmla="*/ 5473 h 10000"/>
              <a:gd name="connsiteX33" fmla="*/ 8061 w 9703"/>
              <a:gd name="connsiteY33" fmla="*/ 5882 h 10000"/>
              <a:gd name="connsiteX34" fmla="*/ 8061 w 9703"/>
              <a:gd name="connsiteY34" fmla="*/ 9938 h 10000"/>
              <a:gd name="connsiteX35" fmla="*/ 8013 w 9703"/>
              <a:gd name="connsiteY35" fmla="*/ 9998 h 10000"/>
              <a:gd name="connsiteX36" fmla="*/ 5273 w 9703"/>
              <a:gd name="connsiteY36" fmla="*/ 9998 h 10000"/>
              <a:gd name="connsiteX37" fmla="*/ 5147 w 9703"/>
              <a:gd name="connsiteY37" fmla="*/ 9931 h 10000"/>
              <a:gd name="connsiteX38" fmla="*/ 5155 w 9703"/>
              <a:gd name="connsiteY38" fmla="*/ 9682 h 10000"/>
              <a:gd name="connsiteX39" fmla="*/ 5361 w 9703"/>
              <a:gd name="connsiteY39" fmla="*/ 9243 h 10000"/>
              <a:gd name="connsiteX40" fmla="*/ 5374 w 9703"/>
              <a:gd name="connsiteY40" fmla="*/ 8712 h 10000"/>
              <a:gd name="connsiteX41" fmla="*/ 5142 w 9703"/>
              <a:gd name="connsiteY41" fmla="*/ 8190 h 10000"/>
              <a:gd name="connsiteX42" fmla="*/ 4746 w 9703"/>
              <a:gd name="connsiteY42" fmla="*/ 7921 h 10000"/>
              <a:gd name="connsiteX43" fmla="*/ 4330 w 9703"/>
              <a:gd name="connsiteY43" fmla="*/ 7943 h 10000"/>
              <a:gd name="connsiteX44" fmla="*/ 3935 w 9703"/>
              <a:gd name="connsiteY44" fmla="*/ 8290 h 10000"/>
              <a:gd name="connsiteX45" fmla="*/ 3765 w 9703"/>
              <a:gd name="connsiteY45" fmla="*/ 9098 h 10000"/>
              <a:gd name="connsiteX46" fmla="*/ 3993 w 9703"/>
              <a:gd name="connsiteY46" fmla="*/ 9682 h 10000"/>
              <a:gd name="connsiteX47" fmla="*/ 4023 w 9703"/>
              <a:gd name="connsiteY47" fmla="*/ 9893 h 10000"/>
              <a:gd name="connsiteX48" fmla="*/ 3889 w 9703"/>
              <a:gd name="connsiteY48" fmla="*/ 10000 h 10000"/>
              <a:gd name="connsiteX49" fmla="*/ 2862 w 9703"/>
              <a:gd name="connsiteY49" fmla="*/ 9998 h 10000"/>
              <a:gd name="connsiteX50" fmla="*/ 1132 w 9703"/>
              <a:gd name="connsiteY50" fmla="*/ 9998 h 10000"/>
              <a:gd name="connsiteX51" fmla="*/ 1089 w 9703"/>
              <a:gd name="connsiteY51" fmla="*/ 9944 h 10000"/>
              <a:gd name="connsiteX52" fmla="*/ 1089 w 9703"/>
              <a:gd name="connsiteY52" fmla="*/ 5893 h 10000"/>
              <a:gd name="connsiteX53" fmla="*/ 927 w 9703"/>
              <a:gd name="connsiteY53" fmla="*/ 5502 h 10000"/>
              <a:gd name="connsiteX54" fmla="*/ 526 w 9703"/>
              <a:gd name="connsiteY54" fmla="*/ 5551 h 10000"/>
              <a:gd name="connsiteX55" fmla="*/ 32 w 9703"/>
              <a:gd name="connsiteY55" fmla="*/ 5800 h 10000"/>
              <a:gd name="connsiteX56" fmla="*/ 95 w 9703"/>
              <a:gd name="connsiteY56" fmla="*/ 4206 h 10000"/>
              <a:gd name="connsiteX57" fmla="*/ 468 w 9703"/>
              <a:gd name="connsiteY57" fmla="*/ 4390 h 10000"/>
              <a:gd name="connsiteX58" fmla="*/ 660 w 9703"/>
              <a:gd name="connsiteY58" fmla="*/ 4550 h 10000"/>
              <a:gd name="connsiteX59" fmla="*/ 1064 w 9703"/>
              <a:gd name="connsiteY59" fmla="*/ 4293 h 10000"/>
              <a:gd name="connsiteX60" fmla="*/ 1089 w 9703"/>
              <a:gd name="connsiteY60" fmla="*/ 4086 h 10000"/>
              <a:gd name="connsiteX61" fmla="*/ 1089 w 9703"/>
              <a:gd name="connsiteY61" fmla="*/ 1083 h 10000"/>
              <a:gd name="connsiteX62" fmla="*/ 1089 w 9703"/>
              <a:gd name="connsiteY62" fmla="*/ 1083 h 10000"/>
              <a:gd name="connsiteX0" fmla="*/ 1090 w 9968"/>
              <a:gd name="connsiteY0" fmla="*/ 1083 h 10000"/>
              <a:gd name="connsiteX1" fmla="*/ 1090 w 9968"/>
              <a:gd name="connsiteY1" fmla="*/ 66 h 10000"/>
              <a:gd name="connsiteX2" fmla="*/ 1136 w 9968"/>
              <a:gd name="connsiteY2" fmla="*/ 6 h 10000"/>
              <a:gd name="connsiteX3" fmla="*/ 3968 w 9968"/>
              <a:gd name="connsiteY3" fmla="*/ 8 h 10000"/>
              <a:gd name="connsiteX4" fmla="*/ 4114 w 9968"/>
              <a:gd name="connsiteY4" fmla="*/ 268 h 10000"/>
              <a:gd name="connsiteX5" fmla="*/ 4066 w 9968"/>
              <a:gd name="connsiteY5" fmla="*/ 348 h 10000"/>
              <a:gd name="connsiteX6" fmla="*/ 3850 w 9968"/>
              <a:gd name="connsiteY6" fmla="*/ 896 h 10000"/>
              <a:gd name="connsiteX7" fmla="*/ 3903 w 9968"/>
              <a:gd name="connsiteY7" fmla="*/ 1461 h 10000"/>
              <a:gd name="connsiteX8" fmla="*/ 4284 w 9968"/>
              <a:gd name="connsiteY8" fmla="*/ 1985 h 10000"/>
              <a:gd name="connsiteX9" fmla="*/ 4854 w 9968"/>
              <a:gd name="connsiteY9" fmla="*/ 2087 h 10000"/>
              <a:gd name="connsiteX10" fmla="*/ 5250 w 9968"/>
              <a:gd name="connsiteY10" fmla="*/ 1836 h 10000"/>
              <a:gd name="connsiteX11" fmla="*/ 5503 w 9968"/>
              <a:gd name="connsiteY11" fmla="*/ 1305 h 10000"/>
              <a:gd name="connsiteX12" fmla="*/ 5519 w 9968"/>
              <a:gd name="connsiteY12" fmla="*/ 912 h 10000"/>
              <a:gd name="connsiteX13" fmla="*/ 5288 w 9968"/>
              <a:gd name="connsiteY13" fmla="*/ 332 h 10000"/>
              <a:gd name="connsiteX14" fmla="*/ 5245 w 9968"/>
              <a:gd name="connsiteY14" fmla="*/ 128 h 10000"/>
              <a:gd name="connsiteX15" fmla="*/ 5397 w 9968"/>
              <a:gd name="connsiteY15" fmla="*/ 1 h 10000"/>
              <a:gd name="connsiteX16" fmla="*/ 5594 w 9968"/>
              <a:gd name="connsiteY16" fmla="*/ 1 h 10000"/>
              <a:gd name="connsiteX17" fmla="*/ 6016 w 9968"/>
              <a:gd name="connsiteY17" fmla="*/ 1 h 10000"/>
              <a:gd name="connsiteX18" fmla="*/ 8146 w 9968"/>
              <a:gd name="connsiteY18" fmla="*/ 1 h 10000"/>
              <a:gd name="connsiteX19" fmla="*/ 8240 w 9968"/>
              <a:gd name="connsiteY19" fmla="*/ 6 h 10000"/>
              <a:gd name="connsiteX20" fmla="*/ 8276 w 9968"/>
              <a:gd name="connsiteY20" fmla="*/ 52 h 10000"/>
              <a:gd name="connsiteX21" fmla="*/ 8276 w 9968"/>
              <a:gd name="connsiteY21" fmla="*/ 119 h 10000"/>
              <a:gd name="connsiteX22" fmla="*/ 8276 w 9968"/>
              <a:gd name="connsiteY22" fmla="*/ 4104 h 10000"/>
              <a:gd name="connsiteX23" fmla="*/ 8395 w 9968"/>
              <a:gd name="connsiteY23" fmla="*/ 4459 h 10000"/>
              <a:gd name="connsiteX24" fmla="*/ 8751 w 9968"/>
              <a:gd name="connsiteY24" fmla="*/ 4533 h 10000"/>
              <a:gd name="connsiteX25" fmla="*/ 8883 w 9968"/>
              <a:gd name="connsiteY25" fmla="*/ 4419 h 10000"/>
              <a:gd name="connsiteX26" fmla="*/ 9497 w 9968"/>
              <a:gd name="connsiteY26" fmla="*/ 4235 h 10000"/>
              <a:gd name="connsiteX27" fmla="*/ 9895 w 9968"/>
              <a:gd name="connsiteY27" fmla="*/ 4632 h 10000"/>
              <a:gd name="connsiteX28" fmla="*/ 9943 w 9968"/>
              <a:gd name="connsiteY28" fmla="*/ 5218 h 10000"/>
              <a:gd name="connsiteX29" fmla="*/ 9677 w 9968"/>
              <a:gd name="connsiteY29" fmla="*/ 5673 h 10000"/>
              <a:gd name="connsiteX30" fmla="*/ 9156 w 9968"/>
              <a:gd name="connsiteY30" fmla="*/ 5773 h 10000"/>
              <a:gd name="connsiteX31" fmla="*/ 8848 w 9968"/>
              <a:gd name="connsiteY31" fmla="*/ 5544 h 10000"/>
              <a:gd name="connsiteX32" fmla="*/ 8495 w 9968"/>
              <a:gd name="connsiteY32" fmla="*/ 5473 h 10000"/>
              <a:gd name="connsiteX33" fmla="*/ 8276 w 9968"/>
              <a:gd name="connsiteY33" fmla="*/ 5882 h 10000"/>
              <a:gd name="connsiteX34" fmla="*/ 8276 w 9968"/>
              <a:gd name="connsiteY34" fmla="*/ 9938 h 10000"/>
              <a:gd name="connsiteX35" fmla="*/ 8226 w 9968"/>
              <a:gd name="connsiteY35" fmla="*/ 9998 h 10000"/>
              <a:gd name="connsiteX36" fmla="*/ 5402 w 9968"/>
              <a:gd name="connsiteY36" fmla="*/ 9998 h 10000"/>
              <a:gd name="connsiteX37" fmla="*/ 5273 w 9968"/>
              <a:gd name="connsiteY37" fmla="*/ 9931 h 10000"/>
              <a:gd name="connsiteX38" fmla="*/ 5281 w 9968"/>
              <a:gd name="connsiteY38" fmla="*/ 9682 h 10000"/>
              <a:gd name="connsiteX39" fmla="*/ 5493 w 9968"/>
              <a:gd name="connsiteY39" fmla="*/ 9243 h 10000"/>
              <a:gd name="connsiteX40" fmla="*/ 5506 w 9968"/>
              <a:gd name="connsiteY40" fmla="*/ 8712 h 10000"/>
              <a:gd name="connsiteX41" fmla="*/ 5267 w 9968"/>
              <a:gd name="connsiteY41" fmla="*/ 8190 h 10000"/>
              <a:gd name="connsiteX42" fmla="*/ 4859 w 9968"/>
              <a:gd name="connsiteY42" fmla="*/ 7921 h 10000"/>
              <a:gd name="connsiteX43" fmla="*/ 4431 w 9968"/>
              <a:gd name="connsiteY43" fmla="*/ 7943 h 10000"/>
              <a:gd name="connsiteX44" fmla="*/ 4023 w 9968"/>
              <a:gd name="connsiteY44" fmla="*/ 8290 h 10000"/>
              <a:gd name="connsiteX45" fmla="*/ 3848 w 9968"/>
              <a:gd name="connsiteY45" fmla="*/ 9098 h 10000"/>
              <a:gd name="connsiteX46" fmla="*/ 4083 w 9968"/>
              <a:gd name="connsiteY46" fmla="*/ 9682 h 10000"/>
              <a:gd name="connsiteX47" fmla="*/ 4114 w 9968"/>
              <a:gd name="connsiteY47" fmla="*/ 9893 h 10000"/>
              <a:gd name="connsiteX48" fmla="*/ 3976 w 9968"/>
              <a:gd name="connsiteY48" fmla="*/ 10000 h 10000"/>
              <a:gd name="connsiteX49" fmla="*/ 2918 w 9968"/>
              <a:gd name="connsiteY49" fmla="*/ 9998 h 10000"/>
              <a:gd name="connsiteX50" fmla="*/ 1135 w 9968"/>
              <a:gd name="connsiteY50" fmla="*/ 9998 h 10000"/>
              <a:gd name="connsiteX51" fmla="*/ 1090 w 9968"/>
              <a:gd name="connsiteY51" fmla="*/ 9944 h 10000"/>
              <a:gd name="connsiteX52" fmla="*/ 1090 w 9968"/>
              <a:gd name="connsiteY52" fmla="*/ 5893 h 10000"/>
              <a:gd name="connsiteX53" fmla="*/ 923 w 9968"/>
              <a:gd name="connsiteY53" fmla="*/ 5502 h 10000"/>
              <a:gd name="connsiteX54" fmla="*/ 510 w 9968"/>
              <a:gd name="connsiteY54" fmla="*/ 5551 h 10000"/>
              <a:gd name="connsiteX55" fmla="*/ 1 w 9968"/>
              <a:gd name="connsiteY55" fmla="*/ 5800 h 10000"/>
              <a:gd name="connsiteX56" fmla="*/ 450 w 9968"/>
              <a:gd name="connsiteY56" fmla="*/ 4390 h 10000"/>
              <a:gd name="connsiteX57" fmla="*/ 648 w 9968"/>
              <a:gd name="connsiteY57" fmla="*/ 4550 h 10000"/>
              <a:gd name="connsiteX58" fmla="*/ 1065 w 9968"/>
              <a:gd name="connsiteY58" fmla="*/ 4293 h 10000"/>
              <a:gd name="connsiteX59" fmla="*/ 1090 w 9968"/>
              <a:gd name="connsiteY59" fmla="*/ 4086 h 10000"/>
              <a:gd name="connsiteX60" fmla="*/ 1090 w 9968"/>
              <a:gd name="connsiteY60" fmla="*/ 1083 h 10000"/>
              <a:gd name="connsiteX61" fmla="*/ 1090 w 9968"/>
              <a:gd name="connsiteY61" fmla="*/ 1083 h 10000"/>
              <a:gd name="connsiteX0" fmla="*/ 1093 w 10000"/>
              <a:gd name="connsiteY0" fmla="*/ 1083 h 10000"/>
              <a:gd name="connsiteX1" fmla="*/ 1093 w 10000"/>
              <a:gd name="connsiteY1" fmla="*/ 66 h 10000"/>
              <a:gd name="connsiteX2" fmla="*/ 1140 w 10000"/>
              <a:gd name="connsiteY2" fmla="*/ 6 h 10000"/>
              <a:gd name="connsiteX3" fmla="*/ 3981 w 10000"/>
              <a:gd name="connsiteY3" fmla="*/ 8 h 10000"/>
              <a:gd name="connsiteX4" fmla="*/ 4127 w 10000"/>
              <a:gd name="connsiteY4" fmla="*/ 268 h 10000"/>
              <a:gd name="connsiteX5" fmla="*/ 4079 w 10000"/>
              <a:gd name="connsiteY5" fmla="*/ 348 h 10000"/>
              <a:gd name="connsiteX6" fmla="*/ 3862 w 10000"/>
              <a:gd name="connsiteY6" fmla="*/ 896 h 10000"/>
              <a:gd name="connsiteX7" fmla="*/ 3916 w 10000"/>
              <a:gd name="connsiteY7" fmla="*/ 1461 h 10000"/>
              <a:gd name="connsiteX8" fmla="*/ 4298 w 10000"/>
              <a:gd name="connsiteY8" fmla="*/ 1985 h 10000"/>
              <a:gd name="connsiteX9" fmla="*/ 4870 w 10000"/>
              <a:gd name="connsiteY9" fmla="*/ 2087 h 10000"/>
              <a:gd name="connsiteX10" fmla="*/ 5267 w 10000"/>
              <a:gd name="connsiteY10" fmla="*/ 1836 h 10000"/>
              <a:gd name="connsiteX11" fmla="*/ 5521 w 10000"/>
              <a:gd name="connsiteY11" fmla="*/ 1305 h 10000"/>
              <a:gd name="connsiteX12" fmla="*/ 5537 w 10000"/>
              <a:gd name="connsiteY12" fmla="*/ 912 h 10000"/>
              <a:gd name="connsiteX13" fmla="*/ 5305 w 10000"/>
              <a:gd name="connsiteY13" fmla="*/ 332 h 10000"/>
              <a:gd name="connsiteX14" fmla="*/ 5262 w 10000"/>
              <a:gd name="connsiteY14" fmla="*/ 128 h 10000"/>
              <a:gd name="connsiteX15" fmla="*/ 5414 w 10000"/>
              <a:gd name="connsiteY15" fmla="*/ 1 h 10000"/>
              <a:gd name="connsiteX16" fmla="*/ 5612 w 10000"/>
              <a:gd name="connsiteY16" fmla="*/ 1 h 10000"/>
              <a:gd name="connsiteX17" fmla="*/ 6035 w 10000"/>
              <a:gd name="connsiteY17" fmla="*/ 1 h 10000"/>
              <a:gd name="connsiteX18" fmla="*/ 8172 w 10000"/>
              <a:gd name="connsiteY18" fmla="*/ 1 h 10000"/>
              <a:gd name="connsiteX19" fmla="*/ 8266 w 10000"/>
              <a:gd name="connsiteY19" fmla="*/ 6 h 10000"/>
              <a:gd name="connsiteX20" fmla="*/ 8303 w 10000"/>
              <a:gd name="connsiteY20" fmla="*/ 52 h 10000"/>
              <a:gd name="connsiteX21" fmla="*/ 8303 w 10000"/>
              <a:gd name="connsiteY21" fmla="*/ 119 h 10000"/>
              <a:gd name="connsiteX22" fmla="*/ 8303 w 10000"/>
              <a:gd name="connsiteY22" fmla="*/ 4104 h 10000"/>
              <a:gd name="connsiteX23" fmla="*/ 8422 w 10000"/>
              <a:gd name="connsiteY23" fmla="*/ 4459 h 10000"/>
              <a:gd name="connsiteX24" fmla="*/ 8779 w 10000"/>
              <a:gd name="connsiteY24" fmla="*/ 4533 h 10000"/>
              <a:gd name="connsiteX25" fmla="*/ 8912 w 10000"/>
              <a:gd name="connsiteY25" fmla="*/ 4419 h 10000"/>
              <a:gd name="connsiteX26" fmla="*/ 9527 w 10000"/>
              <a:gd name="connsiteY26" fmla="*/ 4235 h 10000"/>
              <a:gd name="connsiteX27" fmla="*/ 9927 w 10000"/>
              <a:gd name="connsiteY27" fmla="*/ 4632 h 10000"/>
              <a:gd name="connsiteX28" fmla="*/ 9975 w 10000"/>
              <a:gd name="connsiteY28" fmla="*/ 5218 h 10000"/>
              <a:gd name="connsiteX29" fmla="*/ 9708 w 10000"/>
              <a:gd name="connsiteY29" fmla="*/ 5673 h 10000"/>
              <a:gd name="connsiteX30" fmla="*/ 9185 w 10000"/>
              <a:gd name="connsiteY30" fmla="*/ 5773 h 10000"/>
              <a:gd name="connsiteX31" fmla="*/ 8876 w 10000"/>
              <a:gd name="connsiteY31" fmla="*/ 5544 h 10000"/>
              <a:gd name="connsiteX32" fmla="*/ 8522 w 10000"/>
              <a:gd name="connsiteY32" fmla="*/ 5473 h 10000"/>
              <a:gd name="connsiteX33" fmla="*/ 8303 w 10000"/>
              <a:gd name="connsiteY33" fmla="*/ 5882 h 10000"/>
              <a:gd name="connsiteX34" fmla="*/ 8303 w 10000"/>
              <a:gd name="connsiteY34" fmla="*/ 9938 h 10000"/>
              <a:gd name="connsiteX35" fmla="*/ 8252 w 10000"/>
              <a:gd name="connsiteY35" fmla="*/ 9998 h 10000"/>
              <a:gd name="connsiteX36" fmla="*/ 5419 w 10000"/>
              <a:gd name="connsiteY36" fmla="*/ 9998 h 10000"/>
              <a:gd name="connsiteX37" fmla="*/ 5290 w 10000"/>
              <a:gd name="connsiteY37" fmla="*/ 9931 h 10000"/>
              <a:gd name="connsiteX38" fmla="*/ 5298 w 10000"/>
              <a:gd name="connsiteY38" fmla="*/ 9682 h 10000"/>
              <a:gd name="connsiteX39" fmla="*/ 5511 w 10000"/>
              <a:gd name="connsiteY39" fmla="*/ 9243 h 10000"/>
              <a:gd name="connsiteX40" fmla="*/ 5524 w 10000"/>
              <a:gd name="connsiteY40" fmla="*/ 8712 h 10000"/>
              <a:gd name="connsiteX41" fmla="*/ 5284 w 10000"/>
              <a:gd name="connsiteY41" fmla="*/ 8190 h 10000"/>
              <a:gd name="connsiteX42" fmla="*/ 4875 w 10000"/>
              <a:gd name="connsiteY42" fmla="*/ 7921 h 10000"/>
              <a:gd name="connsiteX43" fmla="*/ 4445 w 10000"/>
              <a:gd name="connsiteY43" fmla="*/ 7943 h 10000"/>
              <a:gd name="connsiteX44" fmla="*/ 4036 w 10000"/>
              <a:gd name="connsiteY44" fmla="*/ 8290 h 10000"/>
              <a:gd name="connsiteX45" fmla="*/ 3860 w 10000"/>
              <a:gd name="connsiteY45" fmla="*/ 9098 h 10000"/>
              <a:gd name="connsiteX46" fmla="*/ 4096 w 10000"/>
              <a:gd name="connsiteY46" fmla="*/ 9682 h 10000"/>
              <a:gd name="connsiteX47" fmla="*/ 4127 w 10000"/>
              <a:gd name="connsiteY47" fmla="*/ 9893 h 10000"/>
              <a:gd name="connsiteX48" fmla="*/ 3989 w 10000"/>
              <a:gd name="connsiteY48" fmla="*/ 10000 h 10000"/>
              <a:gd name="connsiteX49" fmla="*/ 2927 w 10000"/>
              <a:gd name="connsiteY49" fmla="*/ 9998 h 10000"/>
              <a:gd name="connsiteX50" fmla="*/ 1139 w 10000"/>
              <a:gd name="connsiteY50" fmla="*/ 9998 h 10000"/>
              <a:gd name="connsiteX51" fmla="*/ 1093 w 10000"/>
              <a:gd name="connsiteY51" fmla="*/ 9944 h 10000"/>
              <a:gd name="connsiteX52" fmla="*/ 1093 w 10000"/>
              <a:gd name="connsiteY52" fmla="*/ 5893 h 10000"/>
              <a:gd name="connsiteX53" fmla="*/ 926 w 10000"/>
              <a:gd name="connsiteY53" fmla="*/ 5502 h 10000"/>
              <a:gd name="connsiteX54" fmla="*/ 512 w 10000"/>
              <a:gd name="connsiteY54" fmla="*/ 5551 h 10000"/>
              <a:gd name="connsiteX55" fmla="*/ 1 w 10000"/>
              <a:gd name="connsiteY55" fmla="*/ 5800 h 10000"/>
              <a:gd name="connsiteX56" fmla="*/ 650 w 10000"/>
              <a:gd name="connsiteY56" fmla="*/ 4550 h 10000"/>
              <a:gd name="connsiteX57" fmla="*/ 1068 w 10000"/>
              <a:gd name="connsiteY57" fmla="*/ 4293 h 10000"/>
              <a:gd name="connsiteX58" fmla="*/ 1093 w 10000"/>
              <a:gd name="connsiteY58" fmla="*/ 4086 h 10000"/>
              <a:gd name="connsiteX59" fmla="*/ 1093 w 10000"/>
              <a:gd name="connsiteY59" fmla="*/ 1083 h 10000"/>
              <a:gd name="connsiteX60" fmla="*/ 1093 w 10000"/>
              <a:gd name="connsiteY60" fmla="*/ 1083 h 10000"/>
              <a:gd name="connsiteX0" fmla="*/ 1104 w 10011"/>
              <a:gd name="connsiteY0" fmla="*/ 1083 h 10000"/>
              <a:gd name="connsiteX1" fmla="*/ 1104 w 10011"/>
              <a:gd name="connsiteY1" fmla="*/ 66 h 10000"/>
              <a:gd name="connsiteX2" fmla="*/ 1151 w 10011"/>
              <a:gd name="connsiteY2" fmla="*/ 6 h 10000"/>
              <a:gd name="connsiteX3" fmla="*/ 3992 w 10011"/>
              <a:gd name="connsiteY3" fmla="*/ 8 h 10000"/>
              <a:gd name="connsiteX4" fmla="*/ 4138 w 10011"/>
              <a:gd name="connsiteY4" fmla="*/ 268 h 10000"/>
              <a:gd name="connsiteX5" fmla="*/ 4090 w 10011"/>
              <a:gd name="connsiteY5" fmla="*/ 348 h 10000"/>
              <a:gd name="connsiteX6" fmla="*/ 3873 w 10011"/>
              <a:gd name="connsiteY6" fmla="*/ 896 h 10000"/>
              <a:gd name="connsiteX7" fmla="*/ 3927 w 10011"/>
              <a:gd name="connsiteY7" fmla="*/ 1461 h 10000"/>
              <a:gd name="connsiteX8" fmla="*/ 4309 w 10011"/>
              <a:gd name="connsiteY8" fmla="*/ 1985 h 10000"/>
              <a:gd name="connsiteX9" fmla="*/ 4881 w 10011"/>
              <a:gd name="connsiteY9" fmla="*/ 2087 h 10000"/>
              <a:gd name="connsiteX10" fmla="*/ 5278 w 10011"/>
              <a:gd name="connsiteY10" fmla="*/ 1836 h 10000"/>
              <a:gd name="connsiteX11" fmla="*/ 5532 w 10011"/>
              <a:gd name="connsiteY11" fmla="*/ 1305 h 10000"/>
              <a:gd name="connsiteX12" fmla="*/ 5548 w 10011"/>
              <a:gd name="connsiteY12" fmla="*/ 912 h 10000"/>
              <a:gd name="connsiteX13" fmla="*/ 5316 w 10011"/>
              <a:gd name="connsiteY13" fmla="*/ 332 h 10000"/>
              <a:gd name="connsiteX14" fmla="*/ 5273 w 10011"/>
              <a:gd name="connsiteY14" fmla="*/ 128 h 10000"/>
              <a:gd name="connsiteX15" fmla="*/ 5425 w 10011"/>
              <a:gd name="connsiteY15" fmla="*/ 1 h 10000"/>
              <a:gd name="connsiteX16" fmla="*/ 5623 w 10011"/>
              <a:gd name="connsiteY16" fmla="*/ 1 h 10000"/>
              <a:gd name="connsiteX17" fmla="*/ 6046 w 10011"/>
              <a:gd name="connsiteY17" fmla="*/ 1 h 10000"/>
              <a:gd name="connsiteX18" fmla="*/ 8183 w 10011"/>
              <a:gd name="connsiteY18" fmla="*/ 1 h 10000"/>
              <a:gd name="connsiteX19" fmla="*/ 8277 w 10011"/>
              <a:gd name="connsiteY19" fmla="*/ 6 h 10000"/>
              <a:gd name="connsiteX20" fmla="*/ 8314 w 10011"/>
              <a:gd name="connsiteY20" fmla="*/ 52 h 10000"/>
              <a:gd name="connsiteX21" fmla="*/ 8314 w 10011"/>
              <a:gd name="connsiteY21" fmla="*/ 119 h 10000"/>
              <a:gd name="connsiteX22" fmla="*/ 8314 w 10011"/>
              <a:gd name="connsiteY22" fmla="*/ 4104 h 10000"/>
              <a:gd name="connsiteX23" fmla="*/ 8433 w 10011"/>
              <a:gd name="connsiteY23" fmla="*/ 4459 h 10000"/>
              <a:gd name="connsiteX24" fmla="*/ 8790 w 10011"/>
              <a:gd name="connsiteY24" fmla="*/ 4533 h 10000"/>
              <a:gd name="connsiteX25" fmla="*/ 8923 w 10011"/>
              <a:gd name="connsiteY25" fmla="*/ 4419 h 10000"/>
              <a:gd name="connsiteX26" fmla="*/ 9538 w 10011"/>
              <a:gd name="connsiteY26" fmla="*/ 4235 h 10000"/>
              <a:gd name="connsiteX27" fmla="*/ 9938 w 10011"/>
              <a:gd name="connsiteY27" fmla="*/ 4632 h 10000"/>
              <a:gd name="connsiteX28" fmla="*/ 9986 w 10011"/>
              <a:gd name="connsiteY28" fmla="*/ 5218 h 10000"/>
              <a:gd name="connsiteX29" fmla="*/ 9719 w 10011"/>
              <a:gd name="connsiteY29" fmla="*/ 5673 h 10000"/>
              <a:gd name="connsiteX30" fmla="*/ 9196 w 10011"/>
              <a:gd name="connsiteY30" fmla="*/ 5773 h 10000"/>
              <a:gd name="connsiteX31" fmla="*/ 8887 w 10011"/>
              <a:gd name="connsiteY31" fmla="*/ 5544 h 10000"/>
              <a:gd name="connsiteX32" fmla="*/ 8533 w 10011"/>
              <a:gd name="connsiteY32" fmla="*/ 5473 h 10000"/>
              <a:gd name="connsiteX33" fmla="*/ 8314 w 10011"/>
              <a:gd name="connsiteY33" fmla="*/ 5882 h 10000"/>
              <a:gd name="connsiteX34" fmla="*/ 8314 w 10011"/>
              <a:gd name="connsiteY34" fmla="*/ 9938 h 10000"/>
              <a:gd name="connsiteX35" fmla="*/ 8263 w 10011"/>
              <a:gd name="connsiteY35" fmla="*/ 9998 h 10000"/>
              <a:gd name="connsiteX36" fmla="*/ 5430 w 10011"/>
              <a:gd name="connsiteY36" fmla="*/ 9998 h 10000"/>
              <a:gd name="connsiteX37" fmla="*/ 5301 w 10011"/>
              <a:gd name="connsiteY37" fmla="*/ 9931 h 10000"/>
              <a:gd name="connsiteX38" fmla="*/ 5309 w 10011"/>
              <a:gd name="connsiteY38" fmla="*/ 9682 h 10000"/>
              <a:gd name="connsiteX39" fmla="*/ 5522 w 10011"/>
              <a:gd name="connsiteY39" fmla="*/ 9243 h 10000"/>
              <a:gd name="connsiteX40" fmla="*/ 5535 w 10011"/>
              <a:gd name="connsiteY40" fmla="*/ 8712 h 10000"/>
              <a:gd name="connsiteX41" fmla="*/ 5295 w 10011"/>
              <a:gd name="connsiteY41" fmla="*/ 8190 h 10000"/>
              <a:gd name="connsiteX42" fmla="*/ 4886 w 10011"/>
              <a:gd name="connsiteY42" fmla="*/ 7921 h 10000"/>
              <a:gd name="connsiteX43" fmla="*/ 4456 w 10011"/>
              <a:gd name="connsiteY43" fmla="*/ 7943 h 10000"/>
              <a:gd name="connsiteX44" fmla="*/ 4047 w 10011"/>
              <a:gd name="connsiteY44" fmla="*/ 8290 h 10000"/>
              <a:gd name="connsiteX45" fmla="*/ 3871 w 10011"/>
              <a:gd name="connsiteY45" fmla="*/ 9098 h 10000"/>
              <a:gd name="connsiteX46" fmla="*/ 4107 w 10011"/>
              <a:gd name="connsiteY46" fmla="*/ 9682 h 10000"/>
              <a:gd name="connsiteX47" fmla="*/ 4138 w 10011"/>
              <a:gd name="connsiteY47" fmla="*/ 9893 h 10000"/>
              <a:gd name="connsiteX48" fmla="*/ 4000 w 10011"/>
              <a:gd name="connsiteY48" fmla="*/ 10000 h 10000"/>
              <a:gd name="connsiteX49" fmla="*/ 2938 w 10011"/>
              <a:gd name="connsiteY49" fmla="*/ 9998 h 10000"/>
              <a:gd name="connsiteX50" fmla="*/ 1150 w 10011"/>
              <a:gd name="connsiteY50" fmla="*/ 9998 h 10000"/>
              <a:gd name="connsiteX51" fmla="*/ 1104 w 10011"/>
              <a:gd name="connsiteY51" fmla="*/ 9944 h 10000"/>
              <a:gd name="connsiteX52" fmla="*/ 1104 w 10011"/>
              <a:gd name="connsiteY52" fmla="*/ 5893 h 10000"/>
              <a:gd name="connsiteX53" fmla="*/ 937 w 10011"/>
              <a:gd name="connsiteY53" fmla="*/ 5502 h 10000"/>
              <a:gd name="connsiteX54" fmla="*/ 523 w 10011"/>
              <a:gd name="connsiteY54" fmla="*/ 5551 h 10000"/>
              <a:gd name="connsiteX55" fmla="*/ 12 w 10011"/>
              <a:gd name="connsiteY55" fmla="*/ 5800 h 10000"/>
              <a:gd name="connsiteX56" fmla="*/ 1079 w 10011"/>
              <a:gd name="connsiteY56" fmla="*/ 4293 h 10000"/>
              <a:gd name="connsiteX57" fmla="*/ 1104 w 10011"/>
              <a:gd name="connsiteY57" fmla="*/ 4086 h 10000"/>
              <a:gd name="connsiteX58" fmla="*/ 1104 w 10011"/>
              <a:gd name="connsiteY58" fmla="*/ 1083 h 10000"/>
              <a:gd name="connsiteX59" fmla="*/ 1104 w 10011"/>
              <a:gd name="connsiteY59" fmla="*/ 1083 h 10000"/>
              <a:gd name="connsiteX0" fmla="*/ 583 w 9490"/>
              <a:gd name="connsiteY0" fmla="*/ 1083 h 10000"/>
              <a:gd name="connsiteX1" fmla="*/ 583 w 9490"/>
              <a:gd name="connsiteY1" fmla="*/ 66 h 10000"/>
              <a:gd name="connsiteX2" fmla="*/ 630 w 9490"/>
              <a:gd name="connsiteY2" fmla="*/ 6 h 10000"/>
              <a:gd name="connsiteX3" fmla="*/ 3471 w 9490"/>
              <a:gd name="connsiteY3" fmla="*/ 8 h 10000"/>
              <a:gd name="connsiteX4" fmla="*/ 3617 w 9490"/>
              <a:gd name="connsiteY4" fmla="*/ 268 h 10000"/>
              <a:gd name="connsiteX5" fmla="*/ 3569 w 9490"/>
              <a:gd name="connsiteY5" fmla="*/ 348 h 10000"/>
              <a:gd name="connsiteX6" fmla="*/ 3352 w 9490"/>
              <a:gd name="connsiteY6" fmla="*/ 896 h 10000"/>
              <a:gd name="connsiteX7" fmla="*/ 3406 w 9490"/>
              <a:gd name="connsiteY7" fmla="*/ 1461 h 10000"/>
              <a:gd name="connsiteX8" fmla="*/ 3788 w 9490"/>
              <a:gd name="connsiteY8" fmla="*/ 1985 h 10000"/>
              <a:gd name="connsiteX9" fmla="*/ 4360 w 9490"/>
              <a:gd name="connsiteY9" fmla="*/ 2087 h 10000"/>
              <a:gd name="connsiteX10" fmla="*/ 4757 w 9490"/>
              <a:gd name="connsiteY10" fmla="*/ 1836 h 10000"/>
              <a:gd name="connsiteX11" fmla="*/ 5011 w 9490"/>
              <a:gd name="connsiteY11" fmla="*/ 1305 h 10000"/>
              <a:gd name="connsiteX12" fmla="*/ 5027 w 9490"/>
              <a:gd name="connsiteY12" fmla="*/ 912 h 10000"/>
              <a:gd name="connsiteX13" fmla="*/ 4795 w 9490"/>
              <a:gd name="connsiteY13" fmla="*/ 332 h 10000"/>
              <a:gd name="connsiteX14" fmla="*/ 4752 w 9490"/>
              <a:gd name="connsiteY14" fmla="*/ 128 h 10000"/>
              <a:gd name="connsiteX15" fmla="*/ 4904 w 9490"/>
              <a:gd name="connsiteY15" fmla="*/ 1 h 10000"/>
              <a:gd name="connsiteX16" fmla="*/ 5102 w 9490"/>
              <a:gd name="connsiteY16" fmla="*/ 1 h 10000"/>
              <a:gd name="connsiteX17" fmla="*/ 5525 w 9490"/>
              <a:gd name="connsiteY17" fmla="*/ 1 h 10000"/>
              <a:gd name="connsiteX18" fmla="*/ 7662 w 9490"/>
              <a:gd name="connsiteY18" fmla="*/ 1 h 10000"/>
              <a:gd name="connsiteX19" fmla="*/ 7756 w 9490"/>
              <a:gd name="connsiteY19" fmla="*/ 6 h 10000"/>
              <a:gd name="connsiteX20" fmla="*/ 7793 w 9490"/>
              <a:gd name="connsiteY20" fmla="*/ 52 h 10000"/>
              <a:gd name="connsiteX21" fmla="*/ 7793 w 9490"/>
              <a:gd name="connsiteY21" fmla="*/ 119 h 10000"/>
              <a:gd name="connsiteX22" fmla="*/ 7793 w 9490"/>
              <a:gd name="connsiteY22" fmla="*/ 4104 h 10000"/>
              <a:gd name="connsiteX23" fmla="*/ 7912 w 9490"/>
              <a:gd name="connsiteY23" fmla="*/ 4459 h 10000"/>
              <a:gd name="connsiteX24" fmla="*/ 8269 w 9490"/>
              <a:gd name="connsiteY24" fmla="*/ 4533 h 10000"/>
              <a:gd name="connsiteX25" fmla="*/ 8402 w 9490"/>
              <a:gd name="connsiteY25" fmla="*/ 4419 h 10000"/>
              <a:gd name="connsiteX26" fmla="*/ 9017 w 9490"/>
              <a:gd name="connsiteY26" fmla="*/ 4235 h 10000"/>
              <a:gd name="connsiteX27" fmla="*/ 9417 w 9490"/>
              <a:gd name="connsiteY27" fmla="*/ 4632 h 10000"/>
              <a:gd name="connsiteX28" fmla="*/ 9465 w 9490"/>
              <a:gd name="connsiteY28" fmla="*/ 5218 h 10000"/>
              <a:gd name="connsiteX29" fmla="*/ 9198 w 9490"/>
              <a:gd name="connsiteY29" fmla="*/ 5673 h 10000"/>
              <a:gd name="connsiteX30" fmla="*/ 8675 w 9490"/>
              <a:gd name="connsiteY30" fmla="*/ 5773 h 10000"/>
              <a:gd name="connsiteX31" fmla="*/ 8366 w 9490"/>
              <a:gd name="connsiteY31" fmla="*/ 5544 h 10000"/>
              <a:gd name="connsiteX32" fmla="*/ 8012 w 9490"/>
              <a:gd name="connsiteY32" fmla="*/ 5473 h 10000"/>
              <a:gd name="connsiteX33" fmla="*/ 7793 w 9490"/>
              <a:gd name="connsiteY33" fmla="*/ 5882 h 10000"/>
              <a:gd name="connsiteX34" fmla="*/ 7793 w 9490"/>
              <a:gd name="connsiteY34" fmla="*/ 9938 h 10000"/>
              <a:gd name="connsiteX35" fmla="*/ 7742 w 9490"/>
              <a:gd name="connsiteY35" fmla="*/ 9998 h 10000"/>
              <a:gd name="connsiteX36" fmla="*/ 4909 w 9490"/>
              <a:gd name="connsiteY36" fmla="*/ 9998 h 10000"/>
              <a:gd name="connsiteX37" fmla="*/ 4780 w 9490"/>
              <a:gd name="connsiteY37" fmla="*/ 9931 h 10000"/>
              <a:gd name="connsiteX38" fmla="*/ 4788 w 9490"/>
              <a:gd name="connsiteY38" fmla="*/ 9682 h 10000"/>
              <a:gd name="connsiteX39" fmla="*/ 5001 w 9490"/>
              <a:gd name="connsiteY39" fmla="*/ 9243 h 10000"/>
              <a:gd name="connsiteX40" fmla="*/ 5014 w 9490"/>
              <a:gd name="connsiteY40" fmla="*/ 8712 h 10000"/>
              <a:gd name="connsiteX41" fmla="*/ 4774 w 9490"/>
              <a:gd name="connsiteY41" fmla="*/ 8190 h 10000"/>
              <a:gd name="connsiteX42" fmla="*/ 4365 w 9490"/>
              <a:gd name="connsiteY42" fmla="*/ 7921 h 10000"/>
              <a:gd name="connsiteX43" fmla="*/ 3935 w 9490"/>
              <a:gd name="connsiteY43" fmla="*/ 7943 h 10000"/>
              <a:gd name="connsiteX44" fmla="*/ 3526 w 9490"/>
              <a:gd name="connsiteY44" fmla="*/ 8290 h 10000"/>
              <a:gd name="connsiteX45" fmla="*/ 3350 w 9490"/>
              <a:gd name="connsiteY45" fmla="*/ 9098 h 10000"/>
              <a:gd name="connsiteX46" fmla="*/ 3586 w 9490"/>
              <a:gd name="connsiteY46" fmla="*/ 9682 h 10000"/>
              <a:gd name="connsiteX47" fmla="*/ 3617 w 9490"/>
              <a:gd name="connsiteY47" fmla="*/ 9893 h 10000"/>
              <a:gd name="connsiteX48" fmla="*/ 3479 w 9490"/>
              <a:gd name="connsiteY48" fmla="*/ 10000 h 10000"/>
              <a:gd name="connsiteX49" fmla="*/ 2417 w 9490"/>
              <a:gd name="connsiteY49" fmla="*/ 9998 h 10000"/>
              <a:gd name="connsiteX50" fmla="*/ 629 w 9490"/>
              <a:gd name="connsiteY50" fmla="*/ 9998 h 10000"/>
              <a:gd name="connsiteX51" fmla="*/ 583 w 9490"/>
              <a:gd name="connsiteY51" fmla="*/ 9944 h 10000"/>
              <a:gd name="connsiteX52" fmla="*/ 583 w 9490"/>
              <a:gd name="connsiteY52" fmla="*/ 5893 h 10000"/>
              <a:gd name="connsiteX53" fmla="*/ 416 w 9490"/>
              <a:gd name="connsiteY53" fmla="*/ 5502 h 10000"/>
              <a:gd name="connsiteX54" fmla="*/ 2 w 9490"/>
              <a:gd name="connsiteY54" fmla="*/ 5551 h 10000"/>
              <a:gd name="connsiteX55" fmla="*/ 558 w 9490"/>
              <a:gd name="connsiteY55" fmla="*/ 4293 h 10000"/>
              <a:gd name="connsiteX56" fmla="*/ 583 w 9490"/>
              <a:gd name="connsiteY56" fmla="*/ 4086 h 10000"/>
              <a:gd name="connsiteX57" fmla="*/ 583 w 9490"/>
              <a:gd name="connsiteY57" fmla="*/ 1083 h 10000"/>
              <a:gd name="connsiteX58" fmla="*/ 583 w 9490"/>
              <a:gd name="connsiteY58" fmla="*/ 1083 h 10000"/>
              <a:gd name="connsiteX0" fmla="*/ 177 w 9563"/>
              <a:gd name="connsiteY0" fmla="*/ 1083 h 10000"/>
              <a:gd name="connsiteX1" fmla="*/ 177 w 9563"/>
              <a:gd name="connsiteY1" fmla="*/ 66 h 10000"/>
              <a:gd name="connsiteX2" fmla="*/ 227 w 9563"/>
              <a:gd name="connsiteY2" fmla="*/ 6 h 10000"/>
              <a:gd name="connsiteX3" fmla="*/ 3221 w 9563"/>
              <a:gd name="connsiteY3" fmla="*/ 8 h 10000"/>
              <a:gd name="connsiteX4" fmla="*/ 3374 w 9563"/>
              <a:gd name="connsiteY4" fmla="*/ 268 h 10000"/>
              <a:gd name="connsiteX5" fmla="*/ 3324 w 9563"/>
              <a:gd name="connsiteY5" fmla="*/ 348 h 10000"/>
              <a:gd name="connsiteX6" fmla="*/ 3095 w 9563"/>
              <a:gd name="connsiteY6" fmla="*/ 896 h 10000"/>
              <a:gd name="connsiteX7" fmla="*/ 3152 w 9563"/>
              <a:gd name="connsiteY7" fmla="*/ 1461 h 10000"/>
              <a:gd name="connsiteX8" fmla="*/ 3555 w 9563"/>
              <a:gd name="connsiteY8" fmla="*/ 1985 h 10000"/>
              <a:gd name="connsiteX9" fmla="*/ 4157 w 9563"/>
              <a:gd name="connsiteY9" fmla="*/ 2087 h 10000"/>
              <a:gd name="connsiteX10" fmla="*/ 4576 w 9563"/>
              <a:gd name="connsiteY10" fmla="*/ 1836 h 10000"/>
              <a:gd name="connsiteX11" fmla="*/ 4843 w 9563"/>
              <a:gd name="connsiteY11" fmla="*/ 1305 h 10000"/>
              <a:gd name="connsiteX12" fmla="*/ 4860 w 9563"/>
              <a:gd name="connsiteY12" fmla="*/ 912 h 10000"/>
              <a:gd name="connsiteX13" fmla="*/ 4616 w 9563"/>
              <a:gd name="connsiteY13" fmla="*/ 332 h 10000"/>
              <a:gd name="connsiteX14" fmla="*/ 4570 w 9563"/>
              <a:gd name="connsiteY14" fmla="*/ 128 h 10000"/>
              <a:gd name="connsiteX15" fmla="*/ 4731 w 9563"/>
              <a:gd name="connsiteY15" fmla="*/ 1 h 10000"/>
              <a:gd name="connsiteX16" fmla="*/ 4939 w 9563"/>
              <a:gd name="connsiteY16" fmla="*/ 1 h 10000"/>
              <a:gd name="connsiteX17" fmla="*/ 5385 w 9563"/>
              <a:gd name="connsiteY17" fmla="*/ 1 h 10000"/>
              <a:gd name="connsiteX18" fmla="*/ 7637 w 9563"/>
              <a:gd name="connsiteY18" fmla="*/ 1 h 10000"/>
              <a:gd name="connsiteX19" fmla="*/ 7736 w 9563"/>
              <a:gd name="connsiteY19" fmla="*/ 6 h 10000"/>
              <a:gd name="connsiteX20" fmla="*/ 7775 w 9563"/>
              <a:gd name="connsiteY20" fmla="*/ 52 h 10000"/>
              <a:gd name="connsiteX21" fmla="*/ 7775 w 9563"/>
              <a:gd name="connsiteY21" fmla="*/ 119 h 10000"/>
              <a:gd name="connsiteX22" fmla="*/ 7775 w 9563"/>
              <a:gd name="connsiteY22" fmla="*/ 4104 h 10000"/>
              <a:gd name="connsiteX23" fmla="*/ 7900 w 9563"/>
              <a:gd name="connsiteY23" fmla="*/ 4459 h 10000"/>
              <a:gd name="connsiteX24" fmla="*/ 8276 w 9563"/>
              <a:gd name="connsiteY24" fmla="*/ 4533 h 10000"/>
              <a:gd name="connsiteX25" fmla="*/ 8417 w 9563"/>
              <a:gd name="connsiteY25" fmla="*/ 4419 h 10000"/>
              <a:gd name="connsiteX26" fmla="*/ 9065 w 9563"/>
              <a:gd name="connsiteY26" fmla="*/ 4235 h 10000"/>
              <a:gd name="connsiteX27" fmla="*/ 9486 w 9563"/>
              <a:gd name="connsiteY27" fmla="*/ 4632 h 10000"/>
              <a:gd name="connsiteX28" fmla="*/ 9537 w 9563"/>
              <a:gd name="connsiteY28" fmla="*/ 5218 h 10000"/>
              <a:gd name="connsiteX29" fmla="*/ 9255 w 9563"/>
              <a:gd name="connsiteY29" fmla="*/ 5673 h 10000"/>
              <a:gd name="connsiteX30" fmla="*/ 8704 w 9563"/>
              <a:gd name="connsiteY30" fmla="*/ 5773 h 10000"/>
              <a:gd name="connsiteX31" fmla="*/ 8379 w 9563"/>
              <a:gd name="connsiteY31" fmla="*/ 5544 h 10000"/>
              <a:gd name="connsiteX32" fmla="*/ 8006 w 9563"/>
              <a:gd name="connsiteY32" fmla="*/ 5473 h 10000"/>
              <a:gd name="connsiteX33" fmla="*/ 7775 w 9563"/>
              <a:gd name="connsiteY33" fmla="*/ 5882 h 10000"/>
              <a:gd name="connsiteX34" fmla="*/ 7775 w 9563"/>
              <a:gd name="connsiteY34" fmla="*/ 9938 h 10000"/>
              <a:gd name="connsiteX35" fmla="*/ 7721 w 9563"/>
              <a:gd name="connsiteY35" fmla="*/ 9998 h 10000"/>
              <a:gd name="connsiteX36" fmla="*/ 4736 w 9563"/>
              <a:gd name="connsiteY36" fmla="*/ 9998 h 10000"/>
              <a:gd name="connsiteX37" fmla="*/ 4600 w 9563"/>
              <a:gd name="connsiteY37" fmla="*/ 9931 h 10000"/>
              <a:gd name="connsiteX38" fmla="*/ 4608 w 9563"/>
              <a:gd name="connsiteY38" fmla="*/ 9682 h 10000"/>
              <a:gd name="connsiteX39" fmla="*/ 4833 w 9563"/>
              <a:gd name="connsiteY39" fmla="*/ 9243 h 10000"/>
              <a:gd name="connsiteX40" fmla="*/ 4846 w 9563"/>
              <a:gd name="connsiteY40" fmla="*/ 8712 h 10000"/>
              <a:gd name="connsiteX41" fmla="*/ 4594 w 9563"/>
              <a:gd name="connsiteY41" fmla="*/ 8190 h 10000"/>
              <a:gd name="connsiteX42" fmla="*/ 4163 w 9563"/>
              <a:gd name="connsiteY42" fmla="*/ 7921 h 10000"/>
              <a:gd name="connsiteX43" fmla="*/ 3709 w 9563"/>
              <a:gd name="connsiteY43" fmla="*/ 7943 h 10000"/>
              <a:gd name="connsiteX44" fmla="*/ 3278 w 9563"/>
              <a:gd name="connsiteY44" fmla="*/ 8290 h 10000"/>
              <a:gd name="connsiteX45" fmla="*/ 3093 w 9563"/>
              <a:gd name="connsiteY45" fmla="*/ 9098 h 10000"/>
              <a:gd name="connsiteX46" fmla="*/ 3342 w 9563"/>
              <a:gd name="connsiteY46" fmla="*/ 9682 h 10000"/>
              <a:gd name="connsiteX47" fmla="*/ 3374 w 9563"/>
              <a:gd name="connsiteY47" fmla="*/ 9893 h 10000"/>
              <a:gd name="connsiteX48" fmla="*/ 3229 w 9563"/>
              <a:gd name="connsiteY48" fmla="*/ 10000 h 10000"/>
              <a:gd name="connsiteX49" fmla="*/ 2110 w 9563"/>
              <a:gd name="connsiteY49" fmla="*/ 9998 h 10000"/>
              <a:gd name="connsiteX50" fmla="*/ 226 w 9563"/>
              <a:gd name="connsiteY50" fmla="*/ 9998 h 10000"/>
              <a:gd name="connsiteX51" fmla="*/ 177 w 9563"/>
              <a:gd name="connsiteY51" fmla="*/ 9944 h 10000"/>
              <a:gd name="connsiteX52" fmla="*/ 177 w 9563"/>
              <a:gd name="connsiteY52" fmla="*/ 5893 h 10000"/>
              <a:gd name="connsiteX53" fmla="*/ 1 w 9563"/>
              <a:gd name="connsiteY53" fmla="*/ 5502 h 10000"/>
              <a:gd name="connsiteX54" fmla="*/ 151 w 9563"/>
              <a:gd name="connsiteY54" fmla="*/ 4293 h 10000"/>
              <a:gd name="connsiteX55" fmla="*/ 177 w 9563"/>
              <a:gd name="connsiteY55" fmla="*/ 4086 h 10000"/>
              <a:gd name="connsiteX56" fmla="*/ 177 w 9563"/>
              <a:gd name="connsiteY56" fmla="*/ 1083 h 10000"/>
              <a:gd name="connsiteX57" fmla="*/ 177 w 9563"/>
              <a:gd name="connsiteY57" fmla="*/ 1083 h 10000"/>
              <a:gd name="connsiteX0" fmla="*/ 27 w 9842"/>
              <a:gd name="connsiteY0" fmla="*/ 1083 h 10000"/>
              <a:gd name="connsiteX1" fmla="*/ 27 w 9842"/>
              <a:gd name="connsiteY1" fmla="*/ 66 h 10000"/>
              <a:gd name="connsiteX2" fmla="*/ 79 w 9842"/>
              <a:gd name="connsiteY2" fmla="*/ 6 h 10000"/>
              <a:gd name="connsiteX3" fmla="*/ 3210 w 9842"/>
              <a:gd name="connsiteY3" fmla="*/ 8 h 10000"/>
              <a:gd name="connsiteX4" fmla="*/ 3370 w 9842"/>
              <a:gd name="connsiteY4" fmla="*/ 268 h 10000"/>
              <a:gd name="connsiteX5" fmla="*/ 3318 w 9842"/>
              <a:gd name="connsiteY5" fmla="*/ 348 h 10000"/>
              <a:gd name="connsiteX6" fmla="*/ 3078 w 9842"/>
              <a:gd name="connsiteY6" fmla="*/ 896 h 10000"/>
              <a:gd name="connsiteX7" fmla="*/ 3138 w 9842"/>
              <a:gd name="connsiteY7" fmla="*/ 1461 h 10000"/>
              <a:gd name="connsiteX8" fmla="*/ 3559 w 9842"/>
              <a:gd name="connsiteY8" fmla="*/ 1985 h 10000"/>
              <a:gd name="connsiteX9" fmla="*/ 4189 w 9842"/>
              <a:gd name="connsiteY9" fmla="*/ 2087 h 10000"/>
              <a:gd name="connsiteX10" fmla="*/ 4627 w 9842"/>
              <a:gd name="connsiteY10" fmla="*/ 1836 h 10000"/>
              <a:gd name="connsiteX11" fmla="*/ 4906 w 9842"/>
              <a:gd name="connsiteY11" fmla="*/ 1305 h 10000"/>
              <a:gd name="connsiteX12" fmla="*/ 4924 w 9842"/>
              <a:gd name="connsiteY12" fmla="*/ 912 h 10000"/>
              <a:gd name="connsiteX13" fmla="*/ 4669 w 9842"/>
              <a:gd name="connsiteY13" fmla="*/ 332 h 10000"/>
              <a:gd name="connsiteX14" fmla="*/ 4621 w 9842"/>
              <a:gd name="connsiteY14" fmla="*/ 128 h 10000"/>
              <a:gd name="connsiteX15" fmla="*/ 4789 w 9842"/>
              <a:gd name="connsiteY15" fmla="*/ 1 h 10000"/>
              <a:gd name="connsiteX16" fmla="*/ 5007 w 9842"/>
              <a:gd name="connsiteY16" fmla="*/ 1 h 10000"/>
              <a:gd name="connsiteX17" fmla="*/ 5473 w 9842"/>
              <a:gd name="connsiteY17" fmla="*/ 1 h 10000"/>
              <a:gd name="connsiteX18" fmla="*/ 7828 w 9842"/>
              <a:gd name="connsiteY18" fmla="*/ 1 h 10000"/>
              <a:gd name="connsiteX19" fmla="*/ 7932 w 9842"/>
              <a:gd name="connsiteY19" fmla="*/ 6 h 10000"/>
              <a:gd name="connsiteX20" fmla="*/ 7972 w 9842"/>
              <a:gd name="connsiteY20" fmla="*/ 52 h 10000"/>
              <a:gd name="connsiteX21" fmla="*/ 7972 w 9842"/>
              <a:gd name="connsiteY21" fmla="*/ 119 h 10000"/>
              <a:gd name="connsiteX22" fmla="*/ 7972 w 9842"/>
              <a:gd name="connsiteY22" fmla="*/ 4104 h 10000"/>
              <a:gd name="connsiteX23" fmla="*/ 8103 w 9842"/>
              <a:gd name="connsiteY23" fmla="*/ 4459 h 10000"/>
              <a:gd name="connsiteX24" fmla="*/ 8496 w 9842"/>
              <a:gd name="connsiteY24" fmla="*/ 4533 h 10000"/>
              <a:gd name="connsiteX25" fmla="*/ 8644 w 9842"/>
              <a:gd name="connsiteY25" fmla="*/ 4419 h 10000"/>
              <a:gd name="connsiteX26" fmla="*/ 9321 w 9842"/>
              <a:gd name="connsiteY26" fmla="*/ 4235 h 10000"/>
              <a:gd name="connsiteX27" fmla="*/ 9761 w 9842"/>
              <a:gd name="connsiteY27" fmla="*/ 4632 h 10000"/>
              <a:gd name="connsiteX28" fmla="*/ 9815 w 9842"/>
              <a:gd name="connsiteY28" fmla="*/ 5218 h 10000"/>
              <a:gd name="connsiteX29" fmla="*/ 9520 w 9842"/>
              <a:gd name="connsiteY29" fmla="*/ 5673 h 10000"/>
              <a:gd name="connsiteX30" fmla="*/ 8944 w 9842"/>
              <a:gd name="connsiteY30" fmla="*/ 5773 h 10000"/>
              <a:gd name="connsiteX31" fmla="*/ 8604 w 9842"/>
              <a:gd name="connsiteY31" fmla="*/ 5544 h 10000"/>
              <a:gd name="connsiteX32" fmla="*/ 8214 w 9842"/>
              <a:gd name="connsiteY32" fmla="*/ 5473 h 10000"/>
              <a:gd name="connsiteX33" fmla="*/ 7972 w 9842"/>
              <a:gd name="connsiteY33" fmla="*/ 5882 h 10000"/>
              <a:gd name="connsiteX34" fmla="*/ 7972 w 9842"/>
              <a:gd name="connsiteY34" fmla="*/ 9938 h 10000"/>
              <a:gd name="connsiteX35" fmla="*/ 7916 w 9842"/>
              <a:gd name="connsiteY35" fmla="*/ 9998 h 10000"/>
              <a:gd name="connsiteX36" fmla="*/ 4794 w 9842"/>
              <a:gd name="connsiteY36" fmla="*/ 9998 h 10000"/>
              <a:gd name="connsiteX37" fmla="*/ 4652 w 9842"/>
              <a:gd name="connsiteY37" fmla="*/ 9931 h 10000"/>
              <a:gd name="connsiteX38" fmla="*/ 4661 w 9842"/>
              <a:gd name="connsiteY38" fmla="*/ 9682 h 10000"/>
              <a:gd name="connsiteX39" fmla="*/ 4896 w 9842"/>
              <a:gd name="connsiteY39" fmla="*/ 9243 h 10000"/>
              <a:gd name="connsiteX40" fmla="*/ 4909 w 9842"/>
              <a:gd name="connsiteY40" fmla="*/ 8712 h 10000"/>
              <a:gd name="connsiteX41" fmla="*/ 4646 w 9842"/>
              <a:gd name="connsiteY41" fmla="*/ 8190 h 10000"/>
              <a:gd name="connsiteX42" fmla="*/ 4195 w 9842"/>
              <a:gd name="connsiteY42" fmla="*/ 7921 h 10000"/>
              <a:gd name="connsiteX43" fmla="*/ 3720 w 9842"/>
              <a:gd name="connsiteY43" fmla="*/ 7943 h 10000"/>
              <a:gd name="connsiteX44" fmla="*/ 3270 w 9842"/>
              <a:gd name="connsiteY44" fmla="*/ 8290 h 10000"/>
              <a:gd name="connsiteX45" fmla="*/ 3076 w 9842"/>
              <a:gd name="connsiteY45" fmla="*/ 9098 h 10000"/>
              <a:gd name="connsiteX46" fmla="*/ 3337 w 9842"/>
              <a:gd name="connsiteY46" fmla="*/ 9682 h 10000"/>
              <a:gd name="connsiteX47" fmla="*/ 3370 w 9842"/>
              <a:gd name="connsiteY47" fmla="*/ 9893 h 10000"/>
              <a:gd name="connsiteX48" fmla="*/ 3219 w 9842"/>
              <a:gd name="connsiteY48" fmla="*/ 10000 h 10000"/>
              <a:gd name="connsiteX49" fmla="*/ 2048 w 9842"/>
              <a:gd name="connsiteY49" fmla="*/ 9998 h 10000"/>
              <a:gd name="connsiteX50" fmla="*/ 78 w 9842"/>
              <a:gd name="connsiteY50" fmla="*/ 9998 h 10000"/>
              <a:gd name="connsiteX51" fmla="*/ 27 w 9842"/>
              <a:gd name="connsiteY51" fmla="*/ 9944 h 10000"/>
              <a:gd name="connsiteX52" fmla="*/ 27 w 9842"/>
              <a:gd name="connsiteY52" fmla="*/ 5893 h 10000"/>
              <a:gd name="connsiteX53" fmla="*/ 0 w 9842"/>
              <a:gd name="connsiteY53" fmla="*/ 4293 h 10000"/>
              <a:gd name="connsiteX54" fmla="*/ 27 w 9842"/>
              <a:gd name="connsiteY54" fmla="*/ 4086 h 10000"/>
              <a:gd name="connsiteX55" fmla="*/ 27 w 9842"/>
              <a:gd name="connsiteY55" fmla="*/ 1083 h 10000"/>
              <a:gd name="connsiteX56" fmla="*/ 27 w 9842"/>
              <a:gd name="connsiteY56" fmla="*/ 1083 h 10000"/>
              <a:gd name="connsiteX0" fmla="*/ 1 w 9974"/>
              <a:gd name="connsiteY0" fmla="*/ 1083 h 10000"/>
              <a:gd name="connsiteX1" fmla="*/ 1 w 9974"/>
              <a:gd name="connsiteY1" fmla="*/ 66 h 10000"/>
              <a:gd name="connsiteX2" fmla="*/ 54 w 9974"/>
              <a:gd name="connsiteY2" fmla="*/ 6 h 10000"/>
              <a:gd name="connsiteX3" fmla="*/ 3236 w 9974"/>
              <a:gd name="connsiteY3" fmla="*/ 8 h 10000"/>
              <a:gd name="connsiteX4" fmla="*/ 3398 w 9974"/>
              <a:gd name="connsiteY4" fmla="*/ 268 h 10000"/>
              <a:gd name="connsiteX5" fmla="*/ 3345 w 9974"/>
              <a:gd name="connsiteY5" fmla="*/ 348 h 10000"/>
              <a:gd name="connsiteX6" fmla="*/ 3101 w 9974"/>
              <a:gd name="connsiteY6" fmla="*/ 896 h 10000"/>
              <a:gd name="connsiteX7" fmla="*/ 3162 w 9974"/>
              <a:gd name="connsiteY7" fmla="*/ 1461 h 10000"/>
              <a:gd name="connsiteX8" fmla="*/ 3590 w 9974"/>
              <a:gd name="connsiteY8" fmla="*/ 1985 h 10000"/>
              <a:gd name="connsiteX9" fmla="*/ 4230 w 9974"/>
              <a:gd name="connsiteY9" fmla="*/ 2087 h 10000"/>
              <a:gd name="connsiteX10" fmla="*/ 4675 w 9974"/>
              <a:gd name="connsiteY10" fmla="*/ 1836 h 10000"/>
              <a:gd name="connsiteX11" fmla="*/ 4959 w 9974"/>
              <a:gd name="connsiteY11" fmla="*/ 1305 h 10000"/>
              <a:gd name="connsiteX12" fmla="*/ 4977 w 9974"/>
              <a:gd name="connsiteY12" fmla="*/ 912 h 10000"/>
              <a:gd name="connsiteX13" fmla="*/ 4718 w 9974"/>
              <a:gd name="connsiteY13" fmla="*/ 332 h 10000"/>
              <a:gd name="connsiteX14" fmla="*/ 4669 w 9974"/>
              <a:gd name="connsiteY14" fmla="*/ 128 h 10000"/>
              <a:gd name="connsiteX15" fmla="*/ 4840 w 9974"/>
              <a:gd name="connsiteY15" fmla="*/ 1 h 10000"/>
              <a:gd name="connsiteX16" fmla="*/ 5061 w 9974"/>
              <a:gd name="connsiteY16" fmla="*/ 1 h 10000"/>
              <a:gd name="connsiteX17" fmla="*/ 5535 w 9974"/>
              <a:gd name="connsiteY17" fmla="*/ 1 h 10000"/>
              <a:gd name="connsiteX18" fmla="*/ 7928 w 9974"/>
              <a:gd name="connsiteY18" fmla="*/ 1 h 10000"/>
              <a:gd name="connsiteX19" fmla="*/ 8033 w 9974"/>
              <a:gd name="connsiteY19" fmla="*/ 6 h 10000"/>
              <a:gd name="connsiteX20" fmla="*/ 8074 w 9974"/>
              <a:gd name="connsiteY20" fmla="*/ 52 h 10000"/>
              <a:gd name="connsiteX21" fmla="*/ 8074 w 9974"/>
              <a:gd name="connsiteY21" fmla="*/ 119 h 10000"/>
              <a:gd name="connsiteX22" fmla="*/ 8074 w 9974"/>
              <a:gd name="connsiteY22" fmla="*/ 4104 h 10000"/>
              <a:gd name="connsiteX23" fmla="*/ 8207 w 9974"/>
              <a:gd name="connsiteY23" fmla="*/ 4459 h 10000"/>
              <a:gd name="connsiteX24" fmla="*/ 8606 w 9974"/>
              <a:gd name="connsiteY24" fmla="*/ 4533 h 10000"/>
              <a:gd name="connsiteX25" fmla="*/ 8757 w 9974"/>
              <a:gd name="connsiteY25" fmla="*/ 4419 h 10000"/>
              <a:gd name="connsiteX26" fmla="*/ 9445 w 9974"/>
              <a:gd name="connsiteY26" fmla="*/ 4235 h 10000"/>
              <a:gd name="connsiteX27" fmla="*/ 9892 w 9974"/>
              <a:gd name="connsiteY27" fmla="*/ 4632 h 10000"/>
              <a:gd name="connsiteX28" fmla="*/ 9947 w 9974"/>
              <a:gd name="connsiteY28" fmla="*/ 5218 h 10000"/>
              <a:gd name="connsiteX29" fmla="*/ 9647 w 9974"/>
              <a:gd name="connsiteY29" fmla="*/ 5673 h 10000"/>
              <a:gd name="connsiteX30" fmla="*/ 9062 w 9974"/>
              <a:gd name="connsiteY30" fmla="*/ 5773 h 10000"/>
              <a:gd name="connsiteX31" fmla="*/ 8716 w 9974"/>
              <a:gd name="connsiteY31" fmla="*/ 5544 h 10000"/>
              <a:gd name="connsiteX32" fmla="*/ 8320 w 9974"/>
              <a:gd name="connsiteY32" fmla="*/ 5473 h 10000"/>
              <a:gd name="connsiteX33" fmla="*/ 8074 w 9974"/>
              <a:gd name="connsiteY33" fmla="*/ 5882 h 10000"/>
              <a:gd name="connsiteX34" fmla="*/ 8074 w 9974"/>
              <a:gd name="connsiteY34" fmla="*/ 9938 h 10000"/>
              <a:gd name="connsiteX35" fmla="*/ 8017 w 9974"/>
              <a:gd name="connsiteY35" fmla="*/ 9998 h 10000"/>
              <a:gd name="connsiteX36" fmla="*/ 4845 w 9974"/>
              <a:gd name="connsiteY36" fmla="*/ 9998 h 10000"/>
              <a:gd name="connsiteX37" fmla="*/ 4701 w 9974"/>
              <a:gd name="connsiteY37" fmla="*/ 9931 h 10000"/>
              <a:gd name="connsiteX38" fmla="*/ 4710 w 9974"/>
              <a:gd name="connsiteY38" fmla="*/ 9682 h 10000"/>
              <a:gd name="connsiteX39" fmla="*/ 4949 w 9974"/>
              <a:gd name="connsiteY39" fmla="*/ 9243 h 10000"/>
              <a:gd name="connsiteX40" fmla="*/ 4962 w 9974"/>
              <a:gd name="connsiteY40" fmla="*/ 8712 h 10000"/>
              <a:gd name="connsiteX41" fmla="*/ 4695 w 9974"/>
              <a:gd name="connsiteY41" fmla="*/ 8190 h 10000"/>
              <a:gd name="connsiteX42" fmla="*/ 4236 w 9974"/>
              <a:gd name="connsiteY42" fmla="*/ 7921 h 10000"/>
              <a:gd name="connsiteX43" fmla="*/ 3754 w 9974"/>
              <a:gd name="connsiteY43" fmla="*/ 7943 h 10000"/>
              <a:gd name="connsiteX44" fmla="*/ 3296 w 9974"/>
              <a:gd name="connsiteY44" fmla="*/ 8290 h 10000"/>
              <a:gd name="connsiteX45" fmla="*/ 3099 w 9974"/>
              <a:gd name="connsiteY45" fmla="*/ 9098 h 10000"/>
              <a:gd name="connsiteX46" fmla="*/ 3365 w 9974"/>
              <a:gd name="connsiteY46" fmla="*/ 9682 h 10000"/>
              <a:gd name="connsiteX47" fmla="*/ 3398 w 9974"/>
              <a:gd name="connsiteY47" fmla="*/ 9893 h 10000"/>
              <a:gd name="connsiteX48" fmla="*/ 3245 w 9974"/>
              <a:gd name="connsiteY48" fmla="*/ 10000 h 10000"/>
              <a:gd name="connsiteX49" fmla="*/ 2055 w 9974"/>
              <a:gd name="connsiteY49" fmla="*/ 9998 h 10000"/>
              <a:gd name="connsiteX50" fmla="*/ 53 w 9974"/>
              <a:gd name="connsiteY50" fmla="*/ 9998 h 10000"/>
              <a:gd name="connsiteX51" fmla="*/ 1 w 9974"/>
              <a:gd name="connsiteY51" fmla="*/ 9944 h 10000"/>
              <a:gd name="connsiteX52" fmla="*/ 1 w 9974"/>
              <a:gd name="connsiteY52" fmla="*/ 5893 h 10000"/>
              <a:gd name="connsiteX53" fmla="*/ 1 w 9974"/>
              <a:gd name="connsiteY53" fmla="*/ 4086 h 10000"/>
              <a:gd name="connsiteX54" fmla="*/ 1 w 9974"/>
              <a:gd name="connsiteY54" fmla="*/ 1083 h 10000"/>
              <a:gd name="connsiteX55" fmla="*/ 1 w 9974"/>
              <a:gd name="connsiteY55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4975 w 10000"/>
              <a:gd name="connsiteY40" fmla="*/ 8712 h 10000"/>
              <a:gd name="connsiteX41" fmla="*/ 4707 w 10000"/>
              <a:gd name="connsiteY41" fmla="*/ 8190 h 10000"/>
              <a:gd name="connsiteX42" fmla="*/ 3764 w 10000"/>
              <a:gd name="connsiteY42" fmla="*/ 7943 h 10000"/>
              <a:gd name="connsiteX43" fmla="*/ 3305 w 10000"/>
              <a:gd name="connsiteY43" fmla="*/ 8290 h 10000"/>
              <a:gd name="connsiteX44" fmla="*/ 3107 w 10000"/>
              <a:gd name="connsiteY44" fmla="*/ 9098 h 10000"/>
              <a:gd name="connsiteX45" fmla="*/ 3374 w 10000"/>
              <a:gd name="connsiteY45" fmla="*/ 9682 h 10000"/>
              <a:gd name="connsiteX46" fmla="*/ 3407 w 10000"/>
              <a:gd name="connsiteY46" fmla="*/ 9893 h 10000"/>
              <a:gd name="connsiteX47" fmla="*/ 3253 w 10000"/>
              <a:gd name="connsiteY47" fmla="*/ 10000 h 10000"/>
              <a:gd name="connsiteX48" fmla="*/ 2060 w 10000"/>
              <a:gd name="connsiteY48" fmla="*/ 9998 h 10000"/>
              <a:gd name="connsiteX49" fmla="*/ 53 w 10000"/>
              <a:gd name="connsiteY49" fmla="*/ 9998 h 10000"/>
              <a:gd name="connsiteX50" fmla="*/ 1 w 10000"/>
              <a:gd name="connsiteY50" fmla="*/ 9944 h 10000"/>
              <a:gd name="connsiteX51" fmla="*/ 1 w 10000"/>
              <a:gd name="connsiteY51" fmla="*/ 5893 h 10000"/>
              <a:gd name="connsiteX52" fmla="*/ 1 w 10000"/>
              <a:gd name="connsiteY52" fmla="*/ 4086 h 10000"/>
              <a:gd name="connsiteX53" fmla="*/ 1 w 10000"/>
              <a:gd name="connsiteY53" fmla="*/ 1083 h 10000"/>
              <a:gd name="connsiteX54" fmla="*/ 1 w 10000"/>
              <a:gd name="connsiteY54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4975 w 10000"/>
              <a:gd name="connsiteY40" fmla="*/ 8712 h 10000"/>
              <a:gd name="connsiteX41" fmla="*/ 3764 w 10000"/>
              <a:gd name="connsiteY41" fmla="*/ 7943 h 10000"/>
              <a:gd name="connsiteX42" fmla="*/ 3305 w 10000"/>
              <a:gd name="connsiteY42" fmla="*/ 8290 h 10000"/>
              <a:gd name="connsiteX43" fmla="*/ 3107 w 10000"/>
              <a:gd name="connsiteY43" fmla="*/ 9098 h 10000"/>
              <a:gd name="connsiteX44" fmla="*/ 3374 w 10000"/>
              <a:gd name="connsiteY44" fmla="*/ 9682 h 10000"/>
              <a:gd name="connsiteX45" fmla="*/ 3407 w 10000"/>
              <a:gd name="connsiteY45" fmla="*/ 9893 h 10000"/>
              <a:gd name="connsiteX46" fmla="*/ 3253 w 10000"/>
              <a:gd name="connsiteY46" fmla="*/ 10000 h 10000"/>
              <a:gd name="connsiteX47" fmla="*/ 2060 w 10000"/>
              <a:gd name="connsiteY47" fmla="*/ 9998 h 10000"/>
              <a:gd name="connsiteX48" fmla="*/ 53 w 10000"/>
              <a:gd name="connsiteY48" fmla="*/ 9998 h 10000"/>
              <a:gd name="connsiteX49" fmla="*/ 1 w 10000"/>
              <a:gd name="connsiteY49" fmla="*/ 9944 h 10000"/>
              <a:gd name="connsiteX50" fmla="*/ 1 w 10000"/>
              <a:gd name="connsiteY50" fmla="*/ 5893 h 10000"/>
              <a:gd name="connsiteX51" fmla="*/ 1 w 10000"/>
              <a:gd name="connsiteY51" fmla="*/ 4086 h 10000"/>
              <a:gd name="connsiteX52" fmla="*/ 1 w 10000"/>
              <a:gd name="connsiteY52" fmla="*/ 1083 h 10000"/>
              <a:gd name="connsiteX53" fmla="*/ 1 w 10000"/>
              <a:gd name="connsiteY53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3764 w 10000"/>
              <a:gd name="connsiteY40" fmla="*/ 7943 h 10000"/>
              <a:gd name="connsiteX41" fmla="*/ 3305 w 10000"/>
              <a:gd name="connsiteY41" fmla="*/ 8290 h 10000"/>
              <a:gd name="connsiteX42" fmla="*/ 3107 w 10000"/>
              <a:gd name="connsiteY42" fmla="*/ 9098 h 10000"/>
              <a:gd name="connsiteX43" fmla="*/ 3374 w 10000"/>
              <a:gd name="connsiteY43" fmla="*/ 9682 h 10000"/>
              <a:gd name="connsiteX44" fmla="*/ 3407 w 10000"/>
              <a:gd name="connsiteY44" fmla="*/ 9893 h 10000"/>
              <a:gd name="connsiteX45" fmla="*/ 3253 w 10000"/>
              <a:gd name="connsiteY45" fmla="*/ 10000 h 10000"/>
              <a:gd name="connsiteX46" fmla="*/ 2060 w 10000"/>
              <a:gd name="connsiteY46" fmla="*/ 9998 h 10000"/>
              <a:gd name="connsiteX47" fmla="*/ 53 w 10000"/>
              <a:gd name="connsiteY47" fmla="*/ 9998 h 10000"/>
              <a:gd name="connsiteX48" fmla="*/ 1 w 10000"/>
              <a:gd name="connsiteY48" fmla="*/ 9944 h 10000"/>
              <a:gd name="connsiteX49" fmla="*/ 1 w 10000"/>
              <a:gd name="connsiteY49" fmla="*/ 5893 h 10000"/>
              <a:gd name="connsiteX50" fmla="*/ 1 w 10000"/>
              <a:gd name="connsiteY50" fmla="*/ 4086 h 10000"/>
              <a:gd name="connsiteX51" fmla="*/ 1 w 10000"/>
              <a:gd name="connsiteY51" fmla="*/ 1083 h 10000"/>
              <a:gd name="connsiteX52" fmla="*/ 1 w 10000"/>
              <a:gd name="connsiteY52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3764 w 10000"/>
              <a:gd name="connsiteY39" fmla="*/ 7943 h 10000"/>
              <a:gd name="connsiteX40" fmla="*/ 3305 w 10000"/>
              <a:gd name="connsiteY40" fmla="*/ 8290 h 10000"/>
              <a:gd name="connsiteX41" fmla="*/ 3107 w 10000"/>
              <a:gd name="connsiteY41" fmla="*/ 9098 h 10000"/>
              <a:gd name="connsiteX42" fmla="*/ 3374 w 10000"/>
              <a:gd name="connsiteY42" fmla="*/ 9682 h 10000"/>
              <a:gd name="connsiteX43" fmla="*/ 3407 w 10000"/>
              <a:gd name="connsiteY43" fmla="*/ 9893 h 10000"/>
              <a:gd name="connsiteX44" fmla="*/ 3253 w 10000"/>
              <a:gd name="connsiteY44" fmla="*/ 10000 h 10000"/>
              <a:gd name="connsiteX45" fmla="*/ 2060 w 10000"/>
              <a:gd name="connsiteY45" fmla="*/ 9998 h 10000"/>
              <a:gd name="connsiteX46" fmla="*/ 53 w 10000"/>
              <a:gd name="connsiteY46" fmla="*/ 9998 h 10000"/>
              <a:gd name="connsiteX47" fmla="*/ 1 w 10000"/>
              <a:gd name="connsiteY47" fmla="*/ 9944 h 10000"/>
              <a:gd name="connsiteX48" fmla="*/ 1 w 10000"/>
              <a:gd name="connsiteY48" fmla="*/ 5893 h 10000"/>
              <a:gd name="connsiteX49" fmla="*/ 1 w 10000"/>
              <a:gd name="connsiteY49" fmla="*/ 4086 h 10000"/>
              <a:gd name="connsiteX50" fmla="*/ 1 w 10000"/>
              <a:gd name="connsiteY50" fmla="*/ 1083 h 10000"/>
              <a:gd name="connsiteX51" fmla="*/ 1 w 10000"/>
              <a:gd name="connsiteY51" fmla="*/ 1083 h 10000"/>
              <a:gd name="connsiteX0" fmla="*/ 1 w 10000"/>
              <a:gd name="connsiteY0" fmla="*/ 1083 h 10102"/>
              <a:gd name="connsiteX1" fmla="*/ 1 w 10000"/>
              <a:gd name="connsiteY1" fmla="*/ 66 h 10102"/>
              <a:gd name="connsiteX2" fmla="*/ 54 w 10000"/>
              <a:gd name="connsiteY2" fmla="*/ 6 h 10102"/>
              <a:gd name="connsiteX3" fmla="*/ 3244 w 10000"/>
              <a:gd name="connsiteY3" fmla="*/ 8 h 10102"/>
              <a:gd name="connsiteX4" fmla="*/ 3407 w 10000"/>
              <a:gd name="connsiteY4" fmla="*/ 268 h 10102"/>
              <a:gd name="connsiteX5" fmla="*/ 3354 w 10000"/>
              <a:gd name="connsiteY5" fmla="*/ 348 h 10102"/>
              <a:gd name="connsiteX6" fmla="*/ 3109 w 10000"/>
              <a:gd name="connsiteY6" fmla="*/ 896 h 10102"/>
              <a:gd name="connsiteX7" fmla="*/ 3170 w 10000"/>
              <a:gd name="connsiteY7" fmla="*/ 1461 h 10102"/>
              <a:gd name="connsiteX8" fmla="*/ 3599 w 10000"/>
              <a:gd name="connsiteY8" fmla="*/ 1985 h 10102"/>
              <a:gd name="connsiteX9" fmla="*/ 4241 w 10000"/>
              <a:gd name="connsiteY9" fmla="*/ 2087 h 10102"/>
              <a:gd name="connsiteX10" fmla="*/ 4687 w 10000"/>
              <a:gd name="connsiteY10" fmla="*/ 1836 h 10102"/>
              <a:gd name="connsiteX11" fmla="*/ 4972 w 10000"/>
              <a:gd name="connsiteY11" fmla="*/ 1305 h 10102"/>
              <a:gd name="connsiteX12" fmla="*/ 4990 w 10000"/>
              <a:gd name="connsiteY12" fmla="*/ 912 h 10102"/>
              <a:gd name="connsiteX13" fmla="*/ 4730 w 10000"/>
              <a:gd name="connsiteY13" fmla="*/ 332 h 10102"/>
              <a:gd name="connsiteX14" fmla="*/ 4681 w 10000"/>
              <a:gd name="connsiteY14" fmla="*/ 128 h 10102"/>
              <a:gd name="connsiteX15" fmla="*/ 4853 w 10000"/>
              <a:gd name="connsiteY15" fmla="*/ 1 h 10102"/>
              <a:gd name="connsiteX16" fmla="*/ 5074 w 10000"/>
              <a:gd name="connsiteY16" fmla="*/ 1 h 10102"/>
              <a:gd name="connsiteX17" fmla="*/ 5549 w 10000"/>
              <a:gd name="connsiteY17" fmla="*/ 1 h 10102"/>
              <a:gd name="connsiteX18" fmla="*/ 7949 w 10000"/>
              <a:gd name="connsiteY18" fmla="*/ 1 h 10102"/>
              <a:gd name="connsiteX19" fmla="*/ 8054 w 10000"/>
              <a:gd name="connsiteY19" fmla="*/ 6 h 10102"/>
              <a:gd name="connsiteX20" fmla="*/ 8095 w 10000"/>
              <a:gd name="connsiteY20" fmla="*/ 52 h 10102"/>
              <a:gd name="connsiteX21" fmla="*/ 8095 w 10000"/>
              <a:gd name="connsiteY21" fmla="*/ 119 h 10102"/>
              <a:gd name="connsiteX22" fmla="*/ 8095 w 10000"/>
              <a:gd name="connsiteY22" fmla="*/ 4104 h 10102"/>
              <a:gd name="connsiteX23" fmla="*/ 8228 w 10000"/>
              <a:gd name="connsiteY23" fmla="*/ 4459 h 10102"/>
              <a:gd name="connsiteX24" fmla="*/ 8628 w 10000"/>
              <a:gd name="connsiteY24" fmla="*/ 4533 h 10102"/>
              <a:gd name="connsiteX25" fmla="*/ 8780 w 10000"/>
              <a:gd name="connsiteY25" fmla="*/ 4419 h 10102"/>
              <a:gd name="connsiteX26" fmla="*/ 9470 w 10000"/>
              <a:gd name="connsiteY26" fmla="*/ 4235 h 10102"/>
              <a:gd name="connsiteX27" fmla="*/ 9918 w 10000"/>
              <a:gd name="connsiteY27" fmla="*/ 4632 h 10102"/>
              <a:gd name="connsiteX28" fmla="*/ 9973 w 10000"/>
              <a:gd name="connsiteY28" fmla="*/ 5218 h 10102"/>
              <a:gd name="connsiteX29" fmla="*/ 9672 w 10000"/>
              <a:gd name="connsiteY29" fmla="*/ 5673 h 10102"/>
              <a:gd name="connsiteX30" fmla="*/ 9086 w 10000"/>
              <a:gd name="connsiteY30" fmla="*/ 5773 h 10102"/>
              <a:gd name="connsiteX31" fmla="*/ 8739 w 10000"/>
              <a:gd name="connsiteY31" fmla="*/ 5544 h 10102"/>
              <a:gd name="connsiteX32" fmla="*/ 8342 w 10000"/>
              <a:gd name="connsiteY32" fmla="*/ 5473 h 10102"/>
              <a:gd name="connsiteX33" fmla="*/ 8095 w 10000"/>
              <a:gd name="connsiteY33" fmla="*/ 5882 h 10102"/>
              <a:gd name="connsiteX34" fmla="*/ 8095 w 10000"/>
              <a:gd name="connsiteY34" fmla="*/ 9938 h 10102"/>
              <a:gd name="connsiteX35" fmla="*/ 8038 w 10000"/>
              <a:gd name="connsiteY35" fmla="*/ 9998 h 10102"/>
              <a:gd name="connsiteX36" fmla="*/ 4858 w 10000"/>
              <a:gd name="connsiteY36" fmla="*/ 9998 h 10102"/>
              <a:gd name="connsiteX37" fmla="*/ 4713 w 10000"/>
              <a:gd name="connsiteY37" fmla="*/ 9931 h 10102"/>
              <a:gd name="connsiteX38" fmla="*/ 3764 w 10000"/>
              <a:gd name="connsiteY38" fmla="*/ 7943 h 10102"/>
              <a:gd name="connsiteX39" fmla="*/ 3305 w 10000"/>
              <a:gd name="connsiteY39" fmla="*/ 8290 h 10102"/>
              <a:gd name="connsiteX40" fmla="*/ 3107 w 10000"/>
              <a:gd name="connsiteY40" fmla="*/ 9098 h 10102"/>
              <a:gd name="connsiteX41" fmla="*/ 3374 w 10000"/>
              <a:gd name="connsiteY41" fmla="*/ 9682 h 10102"/>
              <a:gd name="connsiteX42" fmla="*/ 3407 w 10000"/>
              <a:gd name="connsiteY42" fmla="*/ 9893 h 10102"/>
              <a:gd name="connsiteX43" fmla="*/ 3253 w 10000"/>
              <a:gd name="connsiteY43" fmla="*/ 10000 h 10102"/>
              <a:gd name="connsiteX44" fmla="*/ 2060 w 10000"/>
              <a:gd name="connsiteY44" fmla="*/ 9998 h 10102"/>
              <a:gd name="connsiteX45" fmla="*/ 53 w 10000"/>
              <a:gd name="connsiteY45" fmla="*/ 9998 h 10102"/>
              <a:gd name="connsiteX46" fmla="*/ 1 w 10000"/>
              <a:gd name="connsiteY46" fmla="*/ 9944 h 10102"/>
              <a:gd name="connsiteX47" fmla="*/ 1 w 10000"/>
              <a:gd name="connsiteY47" fmla="*/ 5893 h 10102"/>
              <a:gd name="connsiteX48" fmla="*/ 1 w 10000"/>
              <a:gd name="connsiteY48" fmla="*/ 4086 h 10102"/>
              <a:gd name="connsiteX49" fmla="*/ 1 w 10000"/>
              <a:gd name="connsiteY49" fmla="*/ 1083 h 10102"/>
              <a:gd name="connsiteX50" fmla="*/ 1 w 10000"/>
              <a:gd name="connsiteY50" fmla="*/ 1083 h 10102"/>
              <a:gd name="connsiteX0" fmla="*/ 1 w 10000"/>
              <a:gd name="connsiteY0" fmla="*/ 1083 h 10077"/>
              <a:gd name="connsiteX1" fmla="*/ 1 w 10000"/>
              <a:gd name="connsiteY1" fmla="*/ 66 h 10077"/>
              <a:gd name="connsiteX2" fmla="*/ 54 w 10000"/>
              <a:gd name="connsiteY2" fmla="*/ 6 h 10077"/>
              <a:gd name="connsiteX3" fmla="*/ 3244 w 10000"/>
              <a:gd name="connsiteY3" fmla="*/ 8 h 10077"/>
              <a:gd name="connsiteX4" fmla="*/ 3407 w 10000"/>
              <a:gd name="connsiteY4" fmla="*/ 268 h 10077"/>
              <a:gd name="connsiteX5" fmla="*/ 3354 w 10000"/>
              <a:gd name="connsiteY5" fmla="*/ 348 h 10077"/>
              <a:gd name="connsiteX6" fmla="*/ 3109 w 10000"/>
              <a:gd name="connsiteY6" fmla="*/ 896 h 10077"/>
              <a:gd name="connsiteX7" fmla="*/ 3170 w 10000"/>
              <a:gd name="connsiteY7" fmla="*/ 1461 h 10077"/>
              <a:gd name="connsiteX8" fmla="*/ 3599 w 10000"/>
              <a:gd name="connsiteY8" fmla="*/ 1985 h 10077"/>
              <a:gd name="connsiteX9" fmla="*/ 4241 w 10000"/>
              <a:gd name="connsiteY9" fmla="*/ 2087 h 10077"/>
              <a:gd name="connsiteX10" fmla="*/ 4687 w 10000"/>
              <a:gd name="connsiteY10" fmla="*/ 1836 h 10077"/>
              <a:gd name="connsiteX11" fmla="*/ 4972 w 10000"/>
              <a:gd name="connsiteY11" fmla="*/ 1305 h 10077"/>
              <a:gd name="connsiteX12" fmla="*/ 4990 w 10000"/>
              <a:gd name="connsiteY12" fmla="*/ 912 h 10077"/>
              <a:gd name="connsiteX13" fmla="*/ 4730 w 10000"/>
              <a:gd name="connsiteY13" fmla="*/ 332 h 10077"/>
              <a:gd name="connsiteX14" fmla="*/ 4681 w 10000"/>
              <a:gd name="connsiteY14" fmla="*/ 128 h 10077"/>
              <a:gd name="connsiteX15" fmla="*/ 4853 w 10000"/>
              <a:gd name="connsiteY15" fmla="*/ 1 h 10077"/>
              <a:gd name="connsiteX16" fmla="*/ 5074 w 10000"/>
              <a:gd name="connsiteY16" fmla="*/ 1 h 10077"/>
              <a:gd name="connsiteX17" fmla="*/ 5549 w 10000"/>
              <a:gd name="connsiteY17" fmla="*/ 1 h 10077"/>
              <a:gd name="connsiteX18" fmla="*/ 7949 w 10000"/>
              <a:gd name="connsiteY18" fmla="*/ 1 h 10077"/>
              <a:gd name="connsiteX19" fmla="*/ 8054 w 10000"/>
              <a:gd name="connsiteY19" fmla="*/ 6 h 10077"/>
              <a:gd name="connsiteX20" fmla="*/ 8095 w 10000"/>
              <a:gd name="connsiteY20" fmla="*/ 52 h 10077"/>
              <a:gd name="connsiteX21" fmla="*/ 8095 w 10000"/>
              <a:gd name="connsiteY21" fmla="*/ 119 h 10077"/>
              <a:gd name="connsiteX22" fmla="*/ 8095 w 10000"/>
              <a:gd name="connsiteY22" fmla="*/ 4104 h 10077"/>
              <a:gd name="connsiteX23" fmla="*/ 8228 w 10000"/>
              <a:gd name="connsiteY23" fmla="*/ 4459 h 10077"/>
              <a:gd name="connsiteX24" fmla="*/ 8628 w 10000"/>
              <a:gd name="connsiteY24" fmla="*/ 4533 h 10077"/>
              <a:gd name="connsiteX25" fmla="*/ 8780 w 10000"/>
              <a:gd name="connsiteY25" fmla="*/ 4419 h 10077"/>
              <a:gd name="connsiteX26" fmla="*/ 9470 w 10000"/>
              <a:gd name="connsiteY26" fmla="*/ 4235 h 10077"/>
              <a:gd name="connsiteX27" fmla="*/ 9918 w 10000"/>
              <a:gd name="connsiteY27" fmla="*/ 4632 h 10077"/>
              <a:gd name="connsiteX28" fmla="*/ 9973 w 10000"/>
              <a:gd name="connsiteY28" fmla="*/ 5218 h 10077"/>
              <a:gd name="connsiteX29" fmla="*/ 9672 w 10000"/>
              <a:gd name="connsiteY29" fmla="*/ 5673 h 10077"/>
              <a:gd name="connsiteX30" fmla="*/ 9086 w 10000"/>
              <a:gd name="connsiteY30" fmla="*/ 5773 h 10077"/>
              <a:gd name="connsiteX31" fmla="*/ 8739 w 10000"/>
              <a:gd name="connsiteY31" fmla="*/ 5544 h 10077"/>
              <a:gd name="connsiteX32" fmla="*/ 8342 w 10000"/>
              <a:gd name="connsiteY32" fmla="*/ 5473 h 10077"/>
              <a:gd name="connsiteX33" fmla="*/ 8095 w 10000"/>
              <a:gd name="connsiteY33" fmla="*/ 5882 h 10077"/>
              <a:gd name="connsiteX34" fmla="*/ 8095 w 10000"/>
              <a:gd name="connsiteY34" fmla="*/ 9938 h 10077"/>
              <a:gd name="connsiteX35" fmla="*/ 8038 w 10000"/>
              <a:gd name="connsiteY35" fmla="*/ 9998 h 10077"/>
              <a:gd name="connsiteX36" fmla="*/ 4858 w 10000"/>
              <a:gd name="connsiteY36" fmla="*/ 9998 h 10077"/>
              <a:gd name="connsiteX37" fmla="*/ 4713 w 10000"/>
              <a:gd name="connsiteY37" fmla="*/ 9931 h 10077"/>
              <a:gd name="connsiteX38" fmla="*/ 3305 w 10000"/>
              <a:gd name="connsiteY38" fmla="*/ 8290 h 10077"/>
              <a:gd name="connsiteX39" fmla="*/ 3107 w 10000"/>
              <a:gd name="connsiteY39" fmla="*/ 9098 h 10077"/>
              <a:gd name="connsiteX40" fmla="*/ 3374 w 10000"/>
              <a:gd name="connsiteY40" fmla="*/ 9682 h 10077"/>
              <a:gd name="connsiteX41" fmla="*/ 3407 w 10000"/>
              <a:gd name="connsiteY41" fmla="*/ 9893 h 10077"/>
              <a:gd name="connsiteX42" fmla="*/ 3253 w 10000"/>
              <a:gd name="connsiteY42" fmla="*/ 10000 h 10077"/>
              <a:gd name="connsiteX43" fmla="*/ 2060 w 10000"/>
              <a:gd name="connsiteY43" fmla="*/ 9998 h 10077"/>
              <a:gd name="connsiteX44" fmla="*/ 53 w 10000"/>
              <a:gd name="connsiteY44" fmla="*/ 9998 h 10077"/>
              <a:gd name="connsiteX45" fmla="*/ 1 w 10000"/>
              <a:gd name="connsiteY45" fmla="*/ 9944 h 10077"/>
              <a:gd name="connsiteX46" fmla="*/ 1 w 10000"/>
              <a:gd name="connsiteY46" fmla="*/ 5893 h 10077"/>
              <a:gd name="connsiteX47" fmla="*/ 1 w 10000"/>
              <a:gd name="connsiteY47" fmla="*/ 4086 h 10077"/>
              <a:gd name="connsiteX48" fmla="*/ 1 w 10000"/>
              <a:gd name="connsiteY48" fmla="*/ 1083 h 10077"/>
              <a:gd name="connsiteX49" fmla="*/ 1 w 10000"/>
              <a:gd name="connsiteY49" fmla="*/ 1083 h 10077"/>
              <a:gd name="connsiteX0" fmla="*/ 1 w 10000"/>
              <a:gd name="connsiteY0" fmla="*/ 1083 h 10020"/>
              <a:gd name="connsiteX1" fmla="*/ 1 w 10000"/>
              <a:gd name="connsiteY1" fmla="*/ 66 h 10020"/>
              <a:gd name="connsiteX2" fmla="*/ 54 w 10000"/>
              <a:gd name="connsiteY2" fmla="*/ 6 h 10020"/>
              <a:gd name="connsiteX3" fmla="*/ 3244 w 10000"/>
              <a:gd name="connsiteY3" fmla="*/ 8 h 10020"/>
              <a:gd name="connsiteX4" fmla="*/ 3407 w 10000"/>
              <a:gd name="connsiteY4" fmla="*/ 268 h 10020"/>
              <a:gd name="connsiteX5" fmla="*/ 3354 w 10000"/>
              <a:gd name="connsiteY5" fmla="*/ 348 h 10020"/>
              <a:gd name="connsiteX6" fmla="*/ 3109 w 10000"/>
              <a:gd name="connsiteY6" fmla="*/ 896 h 10020"/>
              <a:gd name="connsiteX7" fmla="*/ 3170 w 10000"/>
              <a:gd name="connsiteY7" fmla="*/ 1461 h 10020"/>
              <a:gd name="connsiteX8" fmla="*/ 3599 w 10000"/>
              <a:gd name="connsiteY8" fmla="*/ 1985 h 10020"/>
              <a:gd name="connsiteX9" fmla="*/ 4241 w 10000"/>
              <a:gd name="connsiteY9" fmla="*/ 2087 h 10020"/>
              <a:gd name="connsiteX10" fmla="*/ 4687 w 10000"/>
              <a:gd name="connsiteY10" fmla="*/ 1836 h 10020"/>
              <a:gd name="connsiteX11" fmla="*/ 4972 w 10000"/>
              <a:gd name="connsiteY11" fmla="*/ 1305 h 10020"/>
              <a:gd name="connsiteX12" fmla="*/ 4990 w 10000"/>
              <a:gd name="connsiteY12" fmla="*/ 912 h 10020"/>
              <a:gd name="connsiteX13" fmla="*/ 4730 w 10000"/>
              <a:gd name="connsiteY13" fmla="*/ 332 h 10020"/>
              <a:gd name="connsiteX14" fmla="*/ 4681 w 10000"/>
              <a:gd name="connsiteY14" fmla="*/ 128 h 10020"/>
              <a:gd name="connsiteX15" fmla="*/ 4853 w 10000"/>
              <a:gd name="connsiteY15" fmla="*/ 1 h 10020"/>
              <a:gd name="connsiteX16" fmla="*/ 5074 w 10000"/>
              <a:gd name="connsiteY16" fmla="*/ 1 h 10020"/>
              <a:gd name="connsiteX17" fmla="*/ 5549 w 10000"/>
              <a:gd name="connsiteY17" fmla="*/ 1 h 10020"/>
              <a:gd name="connsiteX18" fmla="*/ 7949 w 10000"/>
              <a:gd name="connsiteY18" fmla="*/ 1 h 10020"/>
              <a:gd name="connsiteX19" fmla="*/ 8054 w 10000"/>
              <a:gd name="connsiteY19" fmla="*/ 6 h 10020"/>
              <a:gd name="connsiteX20" fmla="*/ 8095 w 10000"/>
              <a:gd name="connsiteY20" fmla="*/ 52 h 10020"/>
              <a:gd name="connsiteX21" fmla="*/ 8095 w 10000"/>
              <a:gd name="connsiteY21" fmla="*/ 119 h 10020"/>
              <a:gd name="connsiteX22" fmla="*/ 8095 w 10000"/>
              <a:gd name="connsiteY22" fmla="*/ 4104 h 10020"/>
              <a:gd name="connsiteX23" fmla="*/ 8228 w 10000"/>
              <a:gd name="connsiteY23" fmla="*/ 4459 h 10020"/>
              <a:gd name="connsiteX24" fmla="*/ 8628 w 10000"/>
              <a:gd name="connsiteY24" fmla="*/ 4533 h 10020"/>
              <a:gd name="connsiteX25" fmla="*/ 8780 w 10000"/>
              <a:gd name="connsiteY25" fmla="*/ 4419 h 10020"/>
              <a:gd name="connsiteX26" fmla="*/ 9470 w 10000"/>
              <a:gd name="connsiteY26" fmla="*/ 4235 h 10020"/>
              <a:gd name="connsiteX27" fmla="*/ 9918 w 10000"/>
              <a:gd name="connsiteY27" fmla="*/ 4632 h 10020"/>
              <a:gd name="connsiteX28" fmla="*/ 9973 w 10000"/>
              <a:gd name="connsiteY28" fmla="*/ 5218 h 10020"/>
              <a:gd name="connsiteX29" fmla="*/ 9672 w 10000"/>
              <a:gd name="connsiteY29" fmla="*/ 5673 h 10020"/>
              <a:gd name="connsiteX30" fmla="*/ 9086 w 10000"/>
              <a:gd name="connsiteY30" fmla="*/ 5773 h 10020"/>
              <a:gd name="connsiteX31" fmla="*/ 8739 w 10000"/>
              <a:gd name="connsiteY31" fmla="*/ 5544 h 10020"/>
              <a:gd name="connsiteX32" fmla="*/ 8342 w 10000"/>
              <a:gd name="connsiteY32" fmla="*/ 5473 h 10020"/>
              <a:gd name="connsiteX33" fmla="*/ 8095 w 10000"/>
              <a:gd name="connsiteY33" fmla="*/ 5882 h 10020"/>
              <a:gd name="connsiteX34" fmla="*/ 8095 w 10000"/>
              <a:gd name="connsiteY34" fmla="*/ 9938 h 10020"/>
              <a:gd name="connsiteX35" fmla="*/ 8038 w 10000"/>
              <a:gd name="connsiteY35" fmla="*/ 9998 h 10020"/>
              <a:gd name="connsiteX36" fmla="*/ 4858 w 10000"/>
              <a:gd name="connsiteY36" fmla="*/ 9998 h 10020"/>
              <a:gd name="connsiteX37" fmla="*/ 4713 w 10000"/>
              <a:gd name="connsiteY37" fmla="*/ 9931 h 10020"/>
              <a:gd name="connsiteX38" fmla="*/ 3107 w 10000"/>
              <a:gd name="connsiteY38" fmla="*/ 9098 h 10020"/>
              <a:gd name="connsiteX39" fmla="*/ 3374 w 10000"/>
              <a:gd name="connsiteY39" fmla="*/ 9682 h 10020"/>
              <a:gd name="connsiteX40" fmla="*/ 3407 w 10000"/>
              <a:gd name="connsiteY40" fmla="*/ 9893 h 10020"/>
              <a:gd name="connsiteX41" fmla="*/ 3253 w 10000"/>
              <a:gd name="connsiteY41" fmla="*/ 10000 h 10020"/>
              <a:gd name="connsiteX42" fmla="*/ 2060 w 10000"/>
              <a:gd name="connsiteY42" fmla="*/ 9998 h 10020"/>
              <a:gd name="connsiteX43" fmla="*/ 53 w 10000"/>
              <a:gd name="connsiteY43" fmla="*/ 9998 h 10020"/>
              <a:gd name="connsiteX44" fmla="*/ 1 w 10000"/>
              <a:gd name="connsiteY44" fmla="*/ 9944 h 10020"/>
              <a:gd name="connsiteX45" fmla="*/ 1 w 10000"/>
              <a:gd name="connsiteY45" fmla="*/ 5893 h 10020"/>
              <a:gd name="connsiteX46" fmla="*/ 1 w 10000"/>
              <a:gd name="connsiteY46" fmla="*/ 4086 h 10020"/>
              <a:gd name="connsiteX47" fmla="*/ 1 w 10000"/>
              <a:gd name="connsiteY47" fmla="*/ 1083 h 10020"/>
              <a:gd name="connsiteX48" fmla="*/ 1 w 10000"/>
              <a:gd name="connsiteY48" fmla="*/ 1083 h 1002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3374 w 10000"/>
              <a:gd name="connsiteY38" fmla="*/ 9682 h 10000"/>
              <a:gd name="connsiteX39" fmla="*/ 3407 w 10000"/>
              <a:gd name="connsiteY39" fmla="*/ 9893 h 10000"/>
              <a:gd name="connsiteX40" fmla="*/ 3253 w 10000"/>
              <a:gd name="connsiteY40" fmla="*/ 10000 h 10000"/>
              <a:gd name="connsiteX41" fmla="*/ 2060 w 10000"/>
              <a:gd name="connsiteY41" fmla="*/ 9998 h 10000"/>
              <a:gd name="connsiteX42" fmla="*/ 53 w 10000"/>
              <a:gd name="connsiteY42" fmla="*/ 9998 h 10000"/>
              <a:gd name="connsiteX43" fmla="*/ 1 w 10000"/>
              <a:gd name="connsiteY43" fmla="*/ 9944 h 10000"/>
              <a:gd name="connsiteX44" fmla="*/ 1 w 10000"/>
              <a:gd name="connsiteY44" fmla="*/ 5893 h 10000"/>
              <a:gd name="connsiteX45" fmla="*/ 1 w 10000"/>
              <a:gd name="connsiteY45" fmla="*/ 4086 h 10000"/>
              <a:gd name="connsiteX46" fmla="*/ 1 w 10000"/>
              <a:gd name="connsiteY46" fmla="*/ 1083 h 10000"/>
              <a:gd name="connsiteX47" fmla="*/ 1 w 10000"/>
              <a:gd name="connsiteY47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3407 w 10000"/>
              <a:gd name="connsiteY38" fmla="*/ 9893 h 10000"/>
              <a:gd name="connsiteX39" fmla="*/ 3253 w 10000"/>
              <a:gd name="connsiteY39" fmla="*/ 10000 h 10000"/>
              <a:gd name="connsiteX40" fmla="*/ 2060 w 10000"/>
              <a:gd name="connsiteY40" fmla="*/ 9998 h 10000"/>
              <a:gd name="connsiteX41" fmla="*/ 53 w 10000"/>
              <a:gd name="connsiteY41" fmla="*/ 9998 h 10000"/>
              <a:gd name="connsiteX42" fmla="*/ 1 w 10000"/>
              <a:gd name="connsiteY42" fmla="*/ 9944 h 10000"/>
              <a:gd name="connsiteX43" fmla="*/ 1 w 10000"/>
              <a:gd name="connsiteY43" fmla="*/ 5893 h 10000"/>
              <a:gd name="connsiteX44" fmla="*/ 1 w 10000"/>
              <a:gd name="connsiteY44" fmla="*/ 4086 h 10000"/>
              <a:gd name="connsiteX45" fmla="*/ 1 w 10000"/>
              <a:gd name="connsiteY45" fmla="*/ 1083 h 10000"/>
              <a:gd name="connsiteX46" fmla="*/ 1 w 10000"/>
              <a:gd name="connsiteY46" fmla="*/ 1083 h 10000"/>
              <a:gd name="connsiteX0" fmla="*/ 1 w 10000"/>
              <a:gd name="connsiteY0" fmla="*/ 1083 h 10004"/>
              <a:gd name="connsiteX1" fmla="*/ 1 w 10000"/>
              <a:gd name="connsiteY1" fmla="*/ 66 h 10004"/>
              <a:gd name="connsiteX2" fmla="*/ 54 w 10000"/>
              <a:gd name="connsiteY2" fmla="*/ 6 h 10004"/>
              <a:gd name="connsiteX3" fmla="*/ 3244 w 10000"/>
              <a:gd name="connsiteY3" fmla="*/ 8 h 10004"/>
              <a:gd name="connsiteX4" fmla="*/ 3407 w 10000"/>
              <a:gd name="connsiteY4" fmla="*/ 268 h 10004"/>
              <a:gd name="connsiteX5" fmla="*/ 3354 w 10000"/>
              <a:gd name="connsiteY5" fmla="*/ 348 h 10004"/>
              <a:gd name="connsiteX6" fmla="*/ 3109 w 10000"/>
              <a:gd name="connsiteY6" fmla="*/ 896 h 10004"/>
              <a:gd name="connsiteX7" fmla="*/ 3170 w 10000"/>
              <a:gd name="connsiteY7" fmla="*/ 1461 h 10004"/>
              <a:gd name="connsiteX8" fmla="*/ 3599 w 10000"/>
              <a:gd name="connsiteY8" fmla="*/ 1985 h 10004"/>
              <a:gd name="connsiteX9" fmla="*/ 4241 w 10000"/>
              <a:gd name="connsiteY9" fmla="*/ 2087 h 10004"/>
              <a:gd name="connsiteX10" fmla="*/ 4687 w 10000"/>
              <a:gd name="connsiteY10" fmla="*/ 1836 h 10004"/>
              <a:gd name="connsiteX11" fmla="*/ 4972 w 10000"/>
              <a:gd name="connsiteY11" fmla="*/ 1305 h 10004"/>
              <a:gd name="connsiteX12" fmla="*/ 4990 w 10000"/>
              <a:gd name="connsiteY12" fmla="*/ 912 h 10004"/>
              <a:gd name="connsiteX13" fmla="*/ 4730 w 10000"/>
              <a:gd name="connsiteY13" fmla="*/ 332 h 10004"/>
              <a:gd name="connsiteX14" fmla="*/ 4681 w 10000"/>
              <a:gd name="connsiteY14" fmla="*/ 128 h 10004"/>
              <a:gd name="connsiteX15" fmla="*/ 4853 w 10000"/>
              <a:gd name="connsiteY15" fmla="*/ 1 h 10004"/>
              <a:gd name="connsiteX16" fmla="*/ 5074 w 10000"/>
              <a:gd name="connsiteY16" fmla="*/ 1 h 10004"/>
              <a:gd name="connsiteX17" fmla="*/ 5549 w 10000"/>
              <a:gd name="connsiteY17" fmla="*/ 1 h 10004"/>
              <a:gd name="connsiteX18" fmla="*/ 7949 w 10000"/>
              <a:gd name="connsiteY18" fmla="*/ 1 h 10004"/>
              <a:gd name="connsiteX19" fmla="*/ 8054 w 10000"/>
              <a:gd name="connsiteY19" fmla="*/ 6 h 10004"/>
              <a:gd name="connsiteX20" fmla="*/ 8095 w 10000"/>
              <a:gd name="connsiteY20" fmla="*/ 52 h 10004"/>
              <a:gd name="connsiteX21" fmla="*/ 8095 w 10000"/>
              <a:gd name="connsiteY21" fmla="*/ 119 h 10004"/>
              <a:gd name="connsiteX22" fmla="*/ 8095 w 10000"/>
              <a:gd name="connsiteY22" fmla="*/ 4104 h 10004"/>
              <a:gd name="connsiteX23" fmla="*/ 8228 w 10000"/>
              <a:gd name="connsiteY23" fmla="*/ 4459 h 10004"/>
              <a:gd name="connsiteX24" fmla="*/ 8628 w 10000"/>
              <a:gd name="connsiteY24" fmla="*/ 4533 h 10004"/>
              <a:gd name="connsiteX25" fmla="*/ 8780 w 10000"/>
              <a:gd name="connsiteY25" fmla="*/ 4419 h 10004"/>
              <a:gd name="connsiteX26" fmla="*/ 9470 w 10000"/>
              <a:gd name="connsiteY26" fmla="*/ 4235 h 10004"/>
              <a:gd name="connsiteX27" fmla="*/ 9918 w 10000"/>
              <a:gd name="connsiteY27" fmla="*/ 4632 h 10004"/>
              <a:gd name="connsiteX28" fmla="*/ 9973 w 10000"/>
              <a:gd name="connsiteY28" fmla="*/ 5218 h 10004"/>
              <a:gd name="connsiteX29" fmla="*/ 9672 w 10000"/>
              <a:gd name="connsiteY29" fmla="*/ 5673 h 10004"/>
              <a:gd name="connsiteX30" fmla="*/ 9086 w 10000"/>
              <a:gd name="connsiteY30" fmla="*/ 5773 h 10004"/>
              <a:gd name="connsiteX31" fmla="*/ 8739 w 10000"/>
              <a:gd name="connsiteY31" fmla="*/ 5544 h 10004"/>
              <a:gd name="connsiteX32" fmla="*/ 8342 w 10000"/>
              <a:gd name="connsiteY32" fmla="*/ 5473 h 10004"/>
              <a:gd name="connsiteX33" fmla="*/ 8095 w 10000"/>
              <a:gd name="connsiteY33" fmla="*/ 5882 h 10004"/>
              <a:gd name="connsiteX34" fmla="*/ 8095 w 10000"/>
              <a:gd name="connsiteY34" fmla="*/ 9938 h 10004"/>
              <a:gd name="connsiteX35" fmla="*/ 8038 w 10000"/>
              <a:gd name="connsiteY35" fmla="*/ 9998 h 10004"/>
              <a:gd name="connsiteX36" fmla="*/ 4858 w 10000"/>
              <a:gd name="connsiteY36" fmla="*/ 9998 h 10004"/>
              <a:gd name="connsiteX37" fmla="*/ 4713 w 10000"/>
              <a:gd name="connsiteY37" fmla="*/ 9931 h 10004"/>
              <a:gd name="connsiteX38" fmla="*/ 3253 w 10000"/>
              <a:gd name="connsiteY38" fmla="*/ 10000 h 10004"/>
              <a:gd name="connsiteX39" fmla="*/ 2060 w 10000"/>
              <a:gd name="connsiteY39" fmla="*/ 9998 h 10004"/>
              <a:gd name="connsiteX40" fmla="*/ 53 w 10000"/>
              <a:gd name="connsiteY40" fmla="*/ 9998 h 10004"/>
              <a:gd name="connsiteX41" fmla="*/ 1 w 10000"/>
              <a:gd name="connsiteY41" fmla="*/ 9944 h 10004"/>
              <a:gd name="connsiteX42" fmla="*/ 1 w 10000"/>
              <a:gd name="connsiteY42" fmla="*/ 5893 h 10004"/>
              <a:gd name="connsiteX43" fmla="*/ 1 w 10000"/>
              <a:gd name="connsiteY43" fmla="*/ 4086 h 10004"/>
              <a:gd name="connsiteX44" fmla="*/ 1 w 10000"/>
              <a:gd name="connsiteY44" fmla="*/ 1083 h 10004"/>
              <a:gd name="connsiteX45" fmla="*/ 1 w 10000"/>
              <a:gd name="connsiteY45" fmla="*/ 1083 h 10004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3253 w 10000"/>
              <a:gd name="connsiteY37" fmla="*/ 10000 h 10000"/>
              <a:gd name="connsiteX38" fmla="*/ 2060 w 10000"/>
              <a:gd name="connsiteY38" fmla="*/ 9998 h 10000"/>
              <a:gd name="connsiteX39" fmla="*/ 53 w 10000"/>
              <a:gd name="connsiteY39" fmla="*/ 9998 h 10000"/>
              <a:gd name="connsiteX40" fmla="*/ 1 w 10000"/>
              <a:gd name="connsiteY40" fmla="*/ 9944 h 10000"/>
              <a:gd name="connsiteX41" fmla="*/ 1 w 10000"/>
              <a:gd name="connsiteY41" fmla="*/ 5893 h 10000"/>
              <a:gd name="connsiteX42" fmla="*/ 1 w 10000"/>
              <a:gd name="connsiteY42" fmla="*/ 4086 h 10000"/>
              <a:gd name="connsiteX43" fmla="*/ 1 w 10000"/>
              <a:gd name="connsiteY43" fmla="*/ 1083 h 10000"/>
              <a:gd name="connsiteX44" fmla="*/ 1 w 10000"/>
              <a:gd name="connsiteY44" fmla="*/ 108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000" h="10000">
                <a:moveTo>
                  <a:pt x="1" y="1083"/>
                </a:moveTo>
                <a:lnTo>
                  <a:pt x="1" y="66"/>
                </a:lnTo>
                <a:cubicBezTo>
                  <a:pt x="0" y="23"/>
                  <a:pt x="14" y="6"/>
                  <a:pt x="54" y="6"/>
                </a:cubicBezTo>
                <a:lnTo>
                  <a:pt x="3244" y="8"/>
                </a:lnTo>
                <a:cubicBezTo>
                  <a:pt x="3379" y="8"/>
                  <a:pt x="3457" y="130"/>
                  <a:pt x="3407" y="268"/>
                </a:cubicBezTo>
                <a:cubicBezTo>
                  <a:pt x="3398" y="299"/>
                  <a:pt x="3374" y="323"/>
                  <a:pt x="3354" y="348"/>
                </a:cubicBezTo>
                <a:cubicBezTo>
                  <a:pt x="3223" y="505"/>
                  <a:pt x="3141" y="685"/>
                  <a:pt x="3109" y="896"/>
                </a:cubicBezTo>
                <a:cubicBezTo>
                  <a:pt x="3082" y="1092"/>
                  <a:pt x="3101" y="1278"/>
                  <a:pt x="3170" y="1461"/>
                </a:cubicBezTo>
                <a:cubicBezTo>
                  <a:pt x="3255" y="1692"/>
                  <a:pt x="3400" y="1867"/>
                  <a:pt x="3599" y="1985"/>
                </a:cubicBezTo>
                <a:cubicBezTo>
                  <a:pt x="3799" y="2103"/>
                  <a:pt x="4014" y="2140"/>
                  <a:pt x="4241" y="2087"/>
                </a:cubicBezTo>
                <a:cubicBezTo>
                  <a:pt x="4411" y="2047"/>
                  <a:pt x="4561" y="1965"/>
                  <a:pt x="4687" y="1836"/>
                </a:cubicBezTo>
                <a:cubicBezTo>
                  <a:pt x="4832" y="1692"/>
                  <a:pt x="4927" y="1516"/>
                  <a:pt x="4972" y="1305"/>
                </a:cubicBezTo>
                <a:cubicBezTo>
                  <a:pt x="5001" y="1174"/>
                  <a:pt x="5007" y="1045"/>
                  <a:pt x="4990" y="912"/>
                </a:cubicBezTo>
                <a:cubicBezTo>
                  <a:pt x="4960" y="688"/>
                  <a:pt x="4873" y="492"/>
                  <a:pt x="4730" y="332"/>
                </a:cubicBezTo>
                <a:cubicBezTo>
                  <a:pt x="4676" y="270"/>
                  <a:pt x="4664" y="203"/>
                  <a:pt x="4681" y="128"/>
                </a:cubicBezTo>
                <a:cubicBezTo>
                  <a:pt x="4699" y="59"/>
                  <a:pt x="4776" y="3"/>
                  <a:pt x="4853" y="1"/>
                </a:cubicBezTo>
                <a:cubicBezTo>
                  <a:pt x="4925" y="-1"/>
                  <a:pt x="5001" y="1"/>
                  <a:pt x="5074" y="1"/>
                </a:cubicBezTo>
                <a:lnTo>
                  <a:pt x="5549" y="1"/>
                </a:lnTo>
                <a:lnTo>
                  <a:pt x="7949" y="1"/>
                </a:lnTo>
                <a:cubicBezTo>
                  <a:pt x="7983" y="1"/>
                  <a:pt x="8018" y="6"/>
                  <a:pt x="8054" y="6"/>
                </a:cubicBezTo>
                <a:cubicBezTo>
                  <a:pt x="8085" y="6"/>
                  <a:pt x="8097" y="19"/>
                  <a:pt x="8095" y="52"/>
                </a:cubicBezTo>
                <a:cubicBezTo>
                  <a:pt x="8093" y="75"/>
                  <a:pt x="8095" y="97"/>
                  <a:pt x="8095" y="119"/>
                </a:cubicBezTo>
                <a:lnTo>
                  <a:pt x="8095" y="4104"/>
                </a:lnTo>
                <a:cubicBezTo>
                  <a:pt x="8093" y="4244"/>
                  <a:pt x="8137" y="4362"/>
                  <a:pt x="8228" y="4459"/>
                </a:cubicBezTo>
                <a:cubicBezTo>
                  <a:pt x="8327" y="4559"/>
                  <a:pt x="8508" y="4599"/>
                  <a:pt x="8628" y="4533"/>
                </a:cubicBezTo>
                <a:cubicBezTo>
                  <a:pt x="8680" y="4504"/>
                  <a:pt x="8733" y="4464"/>
                  <a:pt x="8780" y="4419"/>
                </a:cubicBezTo>
                <a:cubicBezTo>
                  <a:pt x="8980" y="4228"/>
                  <a:pt x="9206" y="4155"/>
                  <a:pt x="9470" y="4235"/>
                </a:cubicBezTo>
                <a:cubicBezTo>
                  <a:pt x="9671" y="4295"/>
                  <a:pt x="9820" y="4430"/>
                  <a:pt x="9918" y="4632"/>
                </a:cubicBezTo>
                <a:cubicBezTo>
                  <a:pt x="10004" y="4817"/>
                  <a:pt x="10024" y="5016"/>
                  <a:pt x="9973" y="5218"/>
                </a:cubicBezTo>
                <a:cubicBezTo>
                  <a:pt x="9926" y="5411"/>
                  <a:pt x="9824" y="5564"/>
                  <a:pt x="9672" y="5673"/>
                </a:cubicBezTo>
                <a:cubicBezTo>
                  <a:pt x="9493" y="5800"/>
                  <a:pt x="9295" y="5835"/>
                  <a:pt x="9086" y="5773"/>
                </a:cubicBezTo>
                <a:cubicBezTo>
                  <a:pt x="8950" y="5733"/>
                  <a:pt x="8842" y="5646"/>
                  <a:pt x="8739" y="5544"/>
                </a:cubicBezTo>
                <a:cubicBezTo>
                  <a:pt x="8622" y="5433"/>
                  <a:pt x="8486" y="5406"/>
                  <a:pt x="8342" y="5473"/>
                </a:cubicBezTo>
                <a:cubicBezTo>
                  <a:pt x="8177" y="5549"/>
                  <a:pt x="8097" y="5691"/>
                  <a:pt x="8095" y="5882"/>
                </a:cubicBezTo>
                <a:cubicBezTo>
                  <a:pt x="8093" y="6553"/>
                  <a:pt x="8095" y="9267"/>
                  <a:pt x="8095" y="9938"/>
                </a:cubicBezTo>
                <a:cubicBezTo>
                  <a:pt x="8095" y="10000"/>
                  <a:pt x="8095" y="10000"/>
                  <a:pt x="8038" y="9998"/>
                </a:cubicBezTo>
                <a:lnTo>
                  <a:pt x="4858" y="9998"/>
                </a:lnTo>
                <a:lnTo>
                  <a:pt x="3253" y="10000"/>
                </a:lnTo>
                <a:lnTo>
                  <a:pt x="2060" y="9998"/>
                </a:lnTo>
                <a:lnTo>
                  <a:pt x="53" y="9998"/>
                </a:lnTo>
                <a:cubicBezTo>
                  <a:pt x="14" y="10000"/>
                  <a:pt x="1" y="9984"/>
                  <a:pt x="1" y="9944"/>
                </a:cubicBezTo>
                <a:lnTo>
                  <a:pt x="1" y="5893"/>
                </a:lnTo>
                <a:lnTo>
                  <a:pt x="1" y="4086"/>
                </a:lnTo>
                <a:lnTo>
                  <a:pt x="1" y="1083"/>
                </a:lnTo>
                <a:lnTo>
                  <a:pt x="1" y="10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B04672FB-F2BC-4939-A605-206E36672243}"/>
              </a:ext>
            </a:extLst>
          </p:cNvPr>
          <p:cNvSpPr>
            <a:spLocks/>
          </p:cNvSpPr>
          <p:nvPr/>
        </p:nvSpPr>
        <p:spPr bwMode="auto">
          <a:xfrm rot="16200000" flipH="1" flipV="1">
            <a:off x="942281" y="1793836"/>
            <a:ext cx="1488795" cy="1357789"/>
          </a:xfrm>
          <a:custGeom>
            <a:avLst/>
            <a:gdLst>
              <a:gd name="T0" fmla="*/ 963 w 5936"/>
              <a:gd name="T1" fmla="*/ 30 h 4502"/>
              <a:gd name="T2" fmla="*/ 2570 w 5936"/>
              <a:gd name="T3" fmla="*/ 4 h 4502"/>
              <a:gd name="T4" fmla="*/ 2625 w 5936"/>
              <a:gd name="T5" fmla="*/ 157 h 4502"/>
              <a:gd name="T6" fmla="*/ 2534 w 5936"/>
              <a:gd name="T7" fmla="*/ 658 h 4502"/>
              <a:gd name="T8" fmla="*/ 3066 w 5936"/>
              <a:gd name="T9" fmla="*/ 940 h 4502"/>
              <a:gd name="T10" fmla="*/ 3428 w 5936"/>
              <a:gd name="T11" fmla="*/ 588 h 4502"/>
              <a:gd name="T12" fmla="*/ 3308 w 5936"/>
              <a:gd name="T13" fmla="*/ 150 h 4502"/>
              <a:gd name="T14" fmla="*/ 3369 w 5936"/>
              <a:gd name="T15" fmla="*/ 1 h 4502"/>
              <a:gd name="T16" fmla="*/ 3715 w 5936"/>
              <a:gd name="T17" fmla="*/ 1 h 4502"/>
              <a:gd name="T18" fmla="*/ 4958 w 5936"/>
              <a:gd name="T19" fmla="*/ 3 h 4502"/>
              <a:gd name="T20" fmla="*/ 4978 w 5936"/>
              <a:gd name="T21" fmla="*/ 54 h 4502"/>
              <a:gd name="T22" fmla="*/ 5045 w 5936"/>
              <a:gd name="T23" fmla="*/ 2008 h 4502"/>
              <a:gd name="T24" fmla="*/ 5317 w 5936"/>
              <a:gd name="T25" fmla="*/ 1990 h 4502"/>
              <a:gd name="T26" fmla="*/ 5883 w 5936"/>
              <a:gd name="T27" fmla="*/ 2086 h 4502"/>
              <a:gd name="T28" fmla="*/ 5761 w 5936"/>
              <a:gd name="T29" fmla="*/ 2554 h 4502"/>
              <a:gd name="T30" fmla="*/ 5298 w 5936"/>
              <a:gd name="T31" fmla="*/ 2496 h 4502"/>
              <a:gd name="T32" fmla="*/ 4978 w 5936"/>
              <a:gd name="T33" fmla="*/ 2648 h 4502"/>
              <a:gd name="T34" fmla="*/ 4950 w 5936"/>
              <a:gd name="T35" fmla="*/ 4501 h 4502"/>
              <a:gd name="T36" fmla="*/ 3299 w 5936"/>
              <a:gd name="T37" fmla="*/ 4471 h 4502"/>
              <a:gd name="T38" fmla="*/ 3423 w 5936"/>
              <a:gd name="T39" fmla="*/ 4161 h 4502"/>
              <a:gd name="T40" fmla="*/ 3297 w 5936"/>
              <a:gd name="T41" fmla="*/ 3687 h 4502"/>
              <a:gd name="T42" fmla="*/ 2829 w 5936"/>
              <a:gd name="T43" fmla="*/ 3576 h 4502"/>
              <a:gd name="T44" fmla="*/ 2504 w 5936"/>
              <a:gd name="T45" fmla="*/ 4096 h 4502"/>
              <a:gd name="T46" fmla="*/ 2652 w 5936"/>
              <a:gd name="T47" fmla="*/ 4454 h 4502"/>
              <a:gd name="T48" fmla="*/ 1983 w 5936"/>
              <a:gd name="T49" fmla="*/ 4501 h 4502"/>
              <a:gd name="T50" fmla="*/ 963 w 5936"/>
              <a:gd name="T51" fmla="*/ 4477 h 4502"/>
              <a:gd name="T52" fmla="*/ 869 w 5936"/>
              <a:gd name="T53" fmla="*/ 2477 h 4502"/>
              <a:gd name="T54" fmla="*/ 354 w 5936"/>
              <a:gd name="T55" fmla="*/ 2611 h 4502"/>
              <a:gd name="T56" fmla="*/ 31 w 5936"/>
              <a:gd name="T57" fmla="*/ 2154 h 4502"/>
              <a:gd name="T58" fmla="*/ 390 w 5936"/>
              <a:gd name="T59" fmla="*/ 1894 h 4502"/>
              <a:gd name="T60" fmla="*/ 715 w 5936"/>
              <a:gd name="T61" fmla="*/ 2049 h 4502"/>
              <a:gd name="T62" fmla="*/ 963 w 5936"/>
              <a:gd name="T63" fmla="*/ 1840 h 4502"/>
              <a:gd name="T64" fmla="*/ 963 w 5936"/>
              <a:gd name="T65" fmla="*/ 488 h 4502"/>
              <a:gd name="connsiteX0" fmla="*/ 1570 w 9928"/>
              <a:gd name="connsiteY0" fmla="*/ 1083 h 9999"/>
              <a:gd name="connsiteX1" fmla="*/ 1570 w 9928"/>
              <a:gd name="connsiteY1" fmla="*/ 66 h 9999"/>
              <a:gd name="connsiteX2" fmla="*/ 1612 w 9928"/>
              <a:gd name="connsiteY2" fmla="*/ 6 h 9999"/>
              <a:gd name="connsiteX3" fmla="*/ 4278 w 9928"/>
              <a:gd name="connsiteY3" fmla="*/ 8 h 9999"/>
              <a:gd name="connsiteX4" fmla="*/ 4416 w 9928"/>
              <a:gd name="connsiteY4" fmla="*/ 268 h 9999"/>
              <a:gd name="connsiteX5" fmla="*/ 4370 w 9928"/>
              <a:gd name="connsiteY5" fmla="*/ 348 h 9999"/>
              <a:gd name="connsiteX6" fmla="*/ 4168 w 9928"/>
              <a:gd name="connsiteY6" fmla="*/ 896 h 9999"/>
              <a:gd name="connsiteX7" fmla="*/ 4217 w 9928"/>
              <a:gd name="connsiteY7" fmla="*/ 1461 h 9999"/>
              <a:gd name="connsiteX8" fmla="*/ 4576 w 9928"/>
              <a:gd name="connsiteY8" fmla="*/ 1985 h 9999"/>
              <a:gd name="connsiteX9" fmla="*/ 5113 w 9928"/>
              <a:gd name="connsiteY9" fmla="*/ 2087 h 9999"/>
              <a:gd name="connsiteX10" fmla="*/ 5485 w 9928"/>
              <a:gd name="connsiteY10" fmla="*/ 1836 h 9999"/>
              <a:gd name="connsiteX11" fmla="*/ 5723 w 9928"/>
              <a:gd name="connsiteY11" fmla="*/ 1305 h 9999"/>
              <a:gd name="connsiteX12" fmla="*/ 5738 w 9928"/>
              <a:gd name="connsiteY12" fmla="*/ 912 h 9999"/>
              <a:gd name="connsiteX13" fmla="*/ 5521 w 9928"/>
              <a:gd name="connsiteY13" fmla="*/ 332 h 9999"/>
              <a:gd name="connsiteX14" fmla="*/ 5480 w 9928"/>
              <a:gd name="connsiteY14" fmla="*/ 128 h 9999"/>
              <a:gd name="connsiteX15" fmla="*/ 5624 w 9928"/>
              <a:gd name="connsiteY15" fmla="*/ 1 h 9999"/>
              <a:gd name="connsiteX16" fmla="*/ 5809 w 9928"/>
              <a:gd name="connsiteY16" fmla="*/ 1 h 9999"/>
              <a:gd name="connsiteX17" fmla="*/ 6206 w 9928"/>
              <a:gd name="connsiteY17" fmla="*/ 1 h 9999"/>
              <a:gd name="connsiteX18" fmla="*/ 8211 w 9928"/>
              <a:gd name="connsiteY18" fmla="*/ 1 h 9999"/>
              <a:gd name="connsiteX19" fmla="*/ 8300 w 9928"/>
              <a:gd name="connsiteY19" fmla="*/ 6 h 9999"/>
              <a:gd name="connsiteX20" fmla="*/ 8334 w 9928"/>
              <a:gd name="connsiteY20" fmla="*/ 52 h 9999"/>
              <a:gd name="connsiteX21" fmla="*/ 8334 w 9928"/>
              <a:gd name="connsiteY21" fmla="*/ 119 h 9999"/>
              <a:gd name="connsiteX22" fmla="*/ 8334 w 9928"/>
              <a:gd name="connsiteY22" fmla="*/ 4104 h 9999"/>
              <a:gd name="connsiteX23" fmla="*/ 8447 w 9928"/>
              <a:gd name="connsiteY23" fmla="*/ 4459 h 9999"/>
              <a:gd name="connsiteX24" fmla="*/ 8781 w 9928"/>
              <a:gd name="connsiteY24" fmla="*/ 4533 h 9999"/>
              <a:gd name="connsiteX25" fmla="*/ 8905 w 9928"/>
              <a:gd name="connsiteY25" fmla="*/ 4419 h 9999"/>
              <a:gd name="connsiteX26" fmla="*/ 9483 w 9928"/>
              <a:gd name="connsiteY26" fmla="*/ 4235 h 9999"/>
              <a:gd name="connsiteX27" fmla="*/ 9859 w 9928"/>
              <a:gd name="connsiteY27" fmla="*/ 4632 h 9999"/>
              <a:gd name="connsiteX28" fmla="*/ 9904 w 9928"/>
              <a:gd name="connsiteY28" fmla="*/ 5217 h 9999"/>
              <a:gd name="connsiteX29" fmla="*/ 9653 w 9928"/>
              <a:gd name="connsiteY29" fmla="*/ 5672 h 9999"/>
              <a:gd name="connsiteX30" fmla="*/ 9163 w 9928"/>
              <a:gd name="connsiteY30" fmla="*/ 5772 h 9999"/>
              <a:gd name="connsiteX31" fmla="*/ 8873 w 9928"/>
              <a:gd name="connsiteY31" fmla="*/ 5543 h 9999"/>
              <a:gd name="connsiteX32" fmla="*/ 8540 w 9928"/>
              <a:gd name="connsiteY32" fmla="*/ 5472 h 9999"/>
              <a:gd name="connsiteX33" fmla="*/ 8334 w 9928"/>
              <a:gd name="connsiteY33" fmla="*/ 5881 h 9999"/>
              <a:gd name="connsiteX34" fmla="*/ 8334 w 9928"/>
              <a:gd name="connsiteY34" fmla="*/ 9937 h 9999"/>
              <a:gd name="connsiteX35" fmla="*/ 8287 w 9928"/>
              <a:gd name="connsiteY35" fmla="*/ 9997 h 9999"/>
              <a:gd name="connsiteX36" fmla="*/ 5629 w 9928"/>
              <a:gd name="connsiteY36" fmla="*/ 9997 h 9999"/>
              <a:gd name="connsiteX37" fmla="*/ 5506 w 9928"/>
              <a:gd name="connsiteY37" fmla="*/ 9930 h 9999"/>
              <a:gd name="connsiteX38" fmla="*/ 5514 w 9928"/>
              <a:gd name="connsiteY38" fmla="*/ 9681 h 9999"/>
              <a:gd name="connsiteX39" fmla="*/ 5715 w 9928"/>
              <a:gd name="connsiteY39" fmla="*/ 9242 h 9999"/>
              <a:gd name="connsiteX40" fmla="*/ 5726 w 9928"/>
              <a:gd name="connsiteY40" fmla="*/ 8711 h 9999"/>
              <a:gd name="connsiteX41" fmla="*/ 5502 w 9928"/>
              <a:gd name="connsiteY41" fmla="*/ 8189 h 9999"/>
              <a:gd name="connsiteX42" fmla="*/ 5118 w 9928"/>
              <a:gd name="connsiteY42" fmla="*/ 7920 h 9999"/>
              <a:gd name="connsiteX43" fmla="*/ 4714 w 9928"/>
              <a:gd name="connsiteY43" fmla="*/ 7942 h 9999"/>
              <a:gd name="connsiteX44" fmla="*/ 4331 w 9928"/>
              <a:gd name="connsiteY44" fmla="*/ 8289 h 9999"/>
              <a:gd name="connsiteX45" fmla="*/ 4166 w 9928"/>
              <a:gd name="connsiteY45" fmla="*/ 9097 h 9999"/>
              <a:gd name="connsiteX46" fmla="*/ 4387 w 9928"/>
              <a:gd name="connsiteY46" fmla="*/ 9681 h 9999"/>
              <a:gd name="connsiteX47" fmla="*/ 4416 w 9928"/>
              <a:gd name="connsiteY47" fmla="*/ 9892 h 9999"/>
              <a:gd name="connsiteX48" fmla="*/ 4286 w 9928"/>
              <a:gd name="connsiteY48" fmla="*/ 9999 h 9999"/>
              <a:gd name="connsiteX49" fmla="*/ 3289 w 9928"/>
              <a:gd name="connsiteY49" fmla="*/ 9997 h 9999"/>
              <a:gd name="connsiteX50" fmla="*/ 1611 w 9928"/>
              <a:gd name="connsiteY50" fmla="*/ 9997 h 9999"/>
              <a:gd name="connsiteX51" fmla="*/ 1570 w 9928"/>
              <a:gd name="connsiteY51" fmla="*/ 9943 h 9999"/>
              <a:gd name="connsiteX52" fmla="*/ 1570 w 9928"/>
              <a:gd name="connsiteY52" fmla="*/ 5892 h 9999"/>
              <a:gd name="connsiteX53" fmla="*/ 1412 w 9928"/>
              <a:gd name="connsiteY53" fmla="*/ 5501 h 9999"/>
              <a:gd name="connsiteX54" fmla="*/ 1023 w 9928"/>
              <a:gd name="connsiteY54" fmla="*/ 5550 h 9999"/>
              <a:gd name="connsiteX55" fmla="*/ 544 w 9928"/>
              <a:gd name="connsiteY55" fmla="*/ 5799 h 9999"/>
              <a:gd name="connsiteX56" fmla="*/ 0 w 9928"/>
              <a:gd name="connsiteY56" fmla="*/ 4784 h 9999"/>
              <a:gd name="connsiteX57" fmla="*/ 226 w 9928"/>
              <a:gd name="connsiteY57" fmla="*/ 4357 h 9999"/>
              <a:gd name="connsiteX58" fmla="*/ 605 w 9928"/>
              <a:gd name="connsiteY58" fmla="*/ 4206 h 9999"/>
              <a:gd name="connsiteX59" fmla="*/ 967 w 9928"/>
              <a:gd name="connsiteY59" fmla="*/ 4390 h 9999"/>
              <a:gd name="connsiteX60" fmla="*/ 1153 w 9928"/>
              <a:gd name="connsiteY60" fmla="*/ 4550 h 9999"/>
              <a:gd name="connsiteX61" fmla="*/ 1545 w 9928"/>
              <a:gd name="connsiteY61" fmla="*/ 4293 h 9999"/>
              <a:gd name="connsiteX62" fmla="*/ 1570 w 9928"/>
              <a:gd name="connsiteY62" fmla="*/ 4086 h 9999"/>
              <a:gd name="connsiteX63" fmla="*/ 1570 w 9928"/>
              <a:gd name="connsiteY63" fmla="*/ 1083 h 9999"/>
              <a:gd name="connsiteX64" fmla="*/ 1570 w 9928"/>
              <a:gd name="connsiteY64" fmla="*/ 1083 h 9999"/>
              <a:gd name="connsiteX0" fmla="*/ 1354 w 9773"/>
              <a:gd name="connsiteY0" fmla="*/ 1083 h 10000"/>
              <a:gd name="connsiteX1" fmla="*/ 1354 w 9773"/>
              <a:gd name="connsiteY1" fmla="*/ 66 h 10000"/>
              <a:gd name="connsiteX2" fmla="*/ 1397 w 9773"/>
              <a:gd name="connsiteY2" fmla="*/ 6 h 10000"/>
              <a:gd name="connsiteX3" fmla="*/ 4082 w 9773"/>
              <a:gd name="connsiteY3" fmla="*/ 8 h 10000"/>
              <a:gd name="connsiteX4" fmla="*/ 4221 w 9773"/>
              <a:gd name="connsiteY4" fmla="*/ 268 h 10000"/>
              <a:gd name="connsiteX5" fmla="*/ 4175 w 9773"/>
              <a:gd name="connsiteY5" fmla="*/ 348 h 10000"/>
              <a:gd name="connsiteX6" fmla="*/ 3971 w 9773"/>
              <a:gd name="connsiteY6" fmla="*/ 896 h 10000"/>
              <a:gd name="connsiteX7" fmla="*/ 4021 w 9773"/>
              <a:gd name="connsiteY7" fmla="*/ 1461 h 10000"/>
              <a:gd name="connsiteX8" fmla="*/ 4382 w 9773"/>
              <a:gd name="connsiteY8" fmla="*/ 1985 h 10000"/>
              <a:gd name="connsiteX9" fmla="*/ 4923 w 9773"/>
              <a:gd name="connsiteY9" fmla="*/ 2087 h 10000"/>
              <a:gd name="connsiteX10" fmla="*/ 5298 w 9773"/>
              <a:gd name="connsiteY10" fmla="*/ 1836 h 10000"/>
              <a:gd name="connsiteX11" fmla="*/ 5538 w 9773"/>
              <a:gd name="connsiteY11" fmla="*/ 1305 h 10000"/>
              <a:gd name="connsiteX12" fmla="*/ 5553 w 9773"/>
              <a:gd name="connsiteY12" fmla="*/ 912 h 10000"/>
              <a:gd name="connsiteX13" fmla="*/ 5334 w 9773"/>
              <a:gd name="connsiteY13" fmla="*/ 332 h 10000"/>
              <a:gd name="connsiteX14" fmla="*/ 5293 w 9773"/>
              <a:gd name="connsiteY14" fmla="*/ 128 h 10000"/>
              <a:gd name="connsiteX15" fmla="*/ 5438 w 9773"/>
              <a:gd name="connsiteY15" fmla="*/ 1 h 10000"/>
              <a:gd name="connsiteX16" fmla="*/ 5624 w 9773"/>
              <a:gd name="connsiteY16" fmla="*/ 1 h 10000"/>
              <a:gd name="connsiteX17" fmla="*/ 6024 w 9773"/>
              <a:gd name="connsiteY17" fmla="*/ 1 h 10000"/>
              <a:gd name="connsiteX18" fmla="*/ 8044 w 9773"/>
              <a:gd name="connsiteY18" fmla="*/ 1 h 10000"/>
              <a:gd name="connsiteX19" fmla="*/ 8133 w 9773"/>
              <a:gd name="connsiteY19" fmla="*/ 6 h 10000"/>
              <a:gd name="connsiteX20" fmla="*/ 8167 w 9773"/>
              <a:gd name="connsiteY20" fmla="*/ 52 h 10000"/>
              <a:gd name="connsiteX21" fmla="*/ 8167 w 9773"/>
              <a:gd name="connsiteY21" fmla="*/ 119 h 10000"/>
              <a:gd name="connsiteX22" fmla="*/ 8167 w 9773"/>
              <a:gd name="connsiteY22" fmla="*/ 4104 h 10000"/>
              <a:gd name="connsiteX23" fmla="*/ 8281 w 9773"/>
              <a:gd name="connsiteY23" fmla="*/ 4459 h 10000"/>
              <a:gd name="connsiteX24" fmla="*/ 8618 w 9773"/>
              <a:gd name="connsiteY24" fmla="*/ 4533 h 10000"/>
              <a:gd name="connsiteX25" fmla="*/ 8743 w 9773"/>
              <a:gd name="connsiteY25" fmla="*/ 4419 h 10000"/>
              <a:gd name="connsiteX26" fmla="*/ 9325 w 9773"/>
              <a:gd name="connsiteY26" fmla="*/ 4235 h 10000"/>
              <a:gd name="connsiteX27" fmla="*/ 9703 w 9773"/>
              <a:gd name="connsiteY27" fmla="*/ 4632 h 10000"/>
              <a:gd name="connsiteX28" fmla="*/ 9749 w 9773"/>
              <a:gd name="connsiteY28" fmla="*/ 5218 h 10000"/>
              <a:gd name="connsiteX29" fmla="*/ 9496 w 9773"/>
              <a:gd name="connsiteY29" fmla="*/ 5673 h 10000"/>
              <a:gd name="connsiteX30" fmla="*/ 9002 w 9773"/>
              <a:gd name="connsiteY30" fmla="*/ 5773 h 10000"/>
              <a:gd name="connsiteX31" fmla="*/ 8710 w 9773"/>
              <a:gd name="connsiteY31" fmla="*/ 5544 h 10000"/>
              <a:gd name="connsiteX32" fmla="*/ 8375 w 9773"/>
              <a:gd name="connsiteY32" fmla="*/ 5473 h 10000"/>
              <a:gd name="connsiteX33" fmla="*/ 8167 w 9773"/>
              <a:gd name="connsiteY33" fmla="*/ 5882 h 10000"/>
              <a:gd name="connsiteX34" fmla="*/ 8167 w 9773"/>
              <a:gd name="connsiteY34" fmla="*/ 9938 h 10000"/>
              <a:gd name="connsiteX35" fmla="*/ 8120 w 9773"/>
              <a:gd name="connsiteY35" fmla="*/ 9998 h 10000"/>
              <a:gd name="connsiteX36" fmla="*/ 5443 w 9773"/>
              <a:gd name="connsiteY36" fmla="*/ 9998 h 10000"/>
              <a:gd name="connsiteX37" fmla="*/ 5319 w 9773"/>
              <a:gd name="connsiteY37" fmla="*/ 9931 h 10000"/>
              <a:gd name="connsiteX38" fmla="*/ 5327 w 9773"/>
              <a:gd name="connsiteY38" fmla="*/ 9682 h 10000"/>
              <a:gd name="connsiteX39" fmla="*/ 5529 w 9773"/>
              <a:gd name="connsiteY39" fmla="*/ 9243 h 10000"/>
              <a:gd name="connsiteX40" fmla="*/ 5541 w 9773"/>
              <a:gd name="connsiteY40" fmla="*/ 8712 h 10000"/>
              <a:gd name="connsiteX41" fmla="*/ 5315 w 9773"/>
              <a:gd name="connsiteY41" fmla="*/ 8190 h 10000"/>
              <a:gd name="connsiteX42" fmla="*/ 4928 w 9773"/>
              <a:gd name="connsiteY42" fmla="*/ 7921 h 10000"/>
              <a:gd name="connsiteX43" fmla="*/ 4521 w 9773"/>
              <a:gd name="connsiteY43" fmla="*/ 7943 h 10000"/>
              <a:gd name="connsiteX44" fmla="*/ 4135 w 9773"/>
              <a:gd name="connsiteY44" fmla="*/ 8290 h 10000"/>
              <a:gd name="connsiteX45" fmla="*/ 3969 w 9773"/>
              <a:gd name="connsiteY45" fmla="*/ 9098 h 10000"/>
              <a:gd name="connsiteX46" fmla="*/ 4192 w 9773"/>
              <a:gd name="connsiteY46" fmla="*/ 9682 h 10000"/>
              <a:gd name="connsiteX47" fmla="*/ 4221 w 9773"/>
              <a:gd name="connsiteY47" fmla="*/ 9893 h 10000"/>
              <a:gd name="connsiteX48" fmla="*/ 4090 w 9773"/>
              <a:gd name="connsiteY48" fmla="*/ 10000 h 10000"/>
              <a:gd name="connsiteX49" fmla="*/ 3086 w 9773"/>
              <a:gd name="connsiteY49" fmla="*/ 9998 h 10000"/>
              <a:gd name="connsiteX50" fmla="*/ 1396 w 9773"/>
              <a:gd name="connsiteY50" fmla="*/ 9998 h 10000"/>
              <a:gd name="connsiteX51" fmla="*/ 1354 w 9773"/>
              <a:gd name="connsiteY51" fmla="*/ 9944 h 10000"/>
              <a:gd name="connsiteX52" fmla="*/ 1354 w 9773"/>
              <a:gd name="connsiteY52" fmla="*/ 5893 h 10000"/>
              <a:gd name="connsiteX53" fmla="*/ 1195 w 9773"/>
              <a:gd name="connsiteY53" fmla="*/ 5502 h 10000"/>
              <a:gd name="connsiteX54" fmla="*/ 803 w 9773"/>
              <a:gd name="connsiteY54" fmla="*/ 5551 h 10000"/>
              <a:gd name="connsiteX55" fmla="*/ 321 w 9773"/>
              <a:gd name="connsiteY55" fmla="*/ 5800 h 10000"/>
              <a:gd name="connsiteX56" fmla="*/ 1 w 9773"/>
              <a:gd name="connsiteY56" fmla="*/ 4357 h 10000"/>
              <a:gd name="connsiteX57" fmla="*/ 382 w 9773"/>
              <a:gd name="connsiteY57" fmla="*/ 4206 h 10000"/>
              <a:gd name="connsiteX58" fmla="*/ 747 w 9773"/>
              <a:gd name="connsiteY58" fmla="*/ 4390 h 10000"/>
              <a:gd name="connsiteX59" fmla="*/ 934 w 9773"/>
              <a:gd name="connsiteY59" fmla="*/ 4550 h 10000"/>
              <a:gd name="connsiteX60" fmla="*/ 1329 w 9773"/>
              <a:gd name="connsiteY60" fmla="*/ 4293 h 10000"/>
              <a:gd name="connsiteX61" fmla="*/ 1354 w 9773"/>
              <a:gd name="connsiteY61" fmla="*/ 4086 h 10000"/>
              <a:gd name="connsiteX62" fmla="*/ 1354 w 9773"/>
              <a:gd name="connsiteY62" fmla="*/ 1083 h 10000"/>
              <a:gd name="connsiteX63" fmla="*/ 1354 w 9773"/>
              <a:gd name="connsiteY63" fmla="*/ 1083 h 10000"/>
              <a:gd name="connsiteX0" fmla="*/ 1089 w 9703"/>
              <a:gd name="connsiteY0" fmla="*/ 1083 h 10000"/>
              <a:gd name="connsiteX1" fmla="*/ 1089 w 9703"/>
              <a:gd name="connsiteY1" fmla="*/ 66 h 10000"/>
              <a:gd name="connsiteX2" fmla="*/ 1133 w 9703"/>
              <a:gd name="connsiteY2" fmla="*/ 6 h 10000"/>
              <a:gd name="connsiteX3" fmla="*/ 3881 w 9703"/>
              <a:gd name="connsiteY3" fmla="*/ 8 h 10000"/>
              <a:gd name="connsiteX4" fmla="*/ 4023 w 9703"/>
              <a:gd name="connsiteY4" fmla="*/ 268 h 10000"/>
              <a:gd name="connsiteX5" fmla="*/ 3976 w 9703"/>
              <a:gd name="connsiteY5" fmla="*/ 348 h 10000"/>
              <a:gd name="connsiteX6" fmla="*/ 3767 w 9703"/>
              <a:gd name="connsiteY6" fmla="*/ 896 h 10000"/>
              <a:gd name="connsiteX7" fmla="*/ 3818 w 9703"/>
              <a:gd name="connsiteY7" fmla="*/ 1461 h 10000"/>
              <a:gd name="connsiteX8" fmla="*/ 4188 w 9703"/>
              <a:gd name="connsiteY8" fmla="*/ 1985 h 10000"/>
              <a:gd name="connsiteX9" fmla="*/ 4741 w 9703"/>
              <a:gd name="connsiteY9" fmla="*/ 2087 h 10000"/>
              <a:gd name="connsiteX10" fmla="*/ 5125 w 9703"/>
              <a:gd name="connsiteY10" fmla="*/ 1836 h 10000"/>
              <a:gd name="connsiteX11" fmla="*/ 5371 w 9703"/>
              <a:gd name="connsiteY11" fmla="*/ 1305 h 10000"/>
              <a:gd name="connsiteX12" fmla="*/ 5386 w 9703"/>
              <a:gd name="connsiteY12" fmla="*/ 912 h 10000"/>
              <a:gd name="connsiteX13" fmla="*/ 5162 w 9703"/>
              <a:gd name="connsiteY13" fmla="*/ 332 h 10000"/>
              <a:gd name="connsiteX14" fmla="*/ 5120 w 9703"/>
              <a:gd name="connsiteY14" fmla="*/ 128 h 10000"/>
              <a:gd name="connsiteX15" fmla="*/ 5268 w 9703"/>
              <a:gd name="connsiteY15" fmla="*/ 1 h 10000"/>
              <a:gd name="connsiteX16" fmla="*/ 5459 w 9703"/>
              <a:gd name="connsiteY16" fmla="*/ 1 h 10000"/>
              <a:gd name="connsiteX17" fmla="*/ 5868 w 9703"/>
              <a:gd name="connsiteY17" fmla="*/ 1 h 10000"/>
              <a:gd name="connsiteX18" fmla="*/ 7935 w 9703"/>
              <a:gd name="connsiteY18" fmla="*/ 1 h 10000"/>
              <a:gd name="connsiteX19" fmla="*/ 8026 w 9703"/>
              <a:gd name="connsiteY19" fmla="*/ 6 h 10000"/>
              <a:gd name="connsiteX20" fmla="*/ 8061 w 9703"/>
              <a:gd name="connsiteY20" fmla="*/ 52 h 10000"/>
              <a:gd name="connsiteX21" fmla="*/ 8061 w 9703"/>
              <a:gd name="connsiteY21" fmla="*/ 119 h 10000"/>
              <a:gd name="connsiteX22" fmla="*/ 8061 w 9703"/>
              <a:gd name="connsiteY22" fmla="*/ 4104 h 10000"/>
              <a:gd name="connsiteX23" fmla="*/ 8177 w 9703"/>
              <a:gd name="connsiteY23" fmla="*/ 4459 h 10000"/>
              <a:gd name="connsiteX24" fmla="*/ 8522 w 9703"/>
              <a:gd name="connsiteY24" fmla="*/ 4533 h 10000"/>
              <a:gd name="connsiteX25" fmla="*/ 8650 w 9703"/>
              <a:gd name="connsiteY25" fmla="*/ 4419 h 10000"/>
              <a:gd name="connsiteX26" fmla="*/ 9246 w 9703"/>
              <a:gd name="connsiteY26" fmla="*/ 4235 h 10000"/>
              <a:gd name="connsiteX27" fmla="*/ 9632 w 9703"/>
              <a:gd name="connsiteY27" fmla="*/ 4632 h 10000"/>
              <a:gd name="connsiteX28" fmla="*/ 9679 w 9703"/>
              <a:gd name="connsiteY28" fmla="*/ 5218 h 10000"/>
              <a:gd name="connsiteX29" fmla="*/ 9421 w 9703"/>
              <a:gd name="connsiteY29" fmla="*/ 5673 h 10000"/>
              <a:gd name="connsiteX30" fmla="*/ 8915 w 9703"/>
              <a:gd name="connsiteY30" fmla="*/ 5773 h 10000"/>
              <a:gd name="connsiteX31" fmla="*/ 8616 w 9703"/>
              <a:gd name="connsiteY31" fmla="*/ 5544 h 10000"/>
              <a:gd name="connsiteX32" fmla="*/ 8274 w 9703"/>
              <a:gd name="connsiteY32" fmla="*/ 5473 h 10000"/>
              <a:gd name="connsiteX33" fmla="*/ 8061 w 9703"/>
              <a:gd name="connsiteY33" fmla="*/ 5882 h 10000"/>
              <a:gd name="connsiteX34" fmla="*/ 8061 w 9703"/>
              <a:gd name="connsiteY34" fmla="*/ 9938 h 10000"/>
              <a:gd name="connsiteX35" fmla="*/ 8013 w 9703"/>
              <a:gd name="connsiteY35" fmla="*/ 9998 h 10000"/>
              <a:gd name="connsiteX36" fmla="*/ 5273 w 9703"/>
              <a:gd name="connsiteY36" fmla="*/ 9998 h 10000"/>
              <a:gd name="connsiteX37" fmla="*/ 5147 w 9703"/>
              <a:gd name="connsiteY37" fmla="*/ 9931 h 10000"/>
              <a:gd name="connsiteX38" fmla="*/ 5155 w 9703"/>
              <a:gd name="connsiteY38" fmla="*/ 9682 h 10000"/>
              <a:gd name="connsiteX39" fmla="*/ 5361 w 9703"/>
              <a:gd name="connsiteY39" fmla="*/ 9243 h 10000"/>
              <a:gd name="connsiteX40" fmla="*/ 5374 w 9703"/>
              <a:gd name="connsiteY40" fmla="*/ 8712 h 10000"/>
              <a:gd name="connsiteX41" fmla="*/ 5142 w 9703"/>
              <a:gd name="connsiteY41" fmla="*/ 8190 h 10000"/>
              <a:gd name="connsiteX42" fmla="*/ 4746 w 9703"/>
              <a:gd name="connsiteY42" fmla="*/ 7921 h 10000"/>
              <a:gd name="connsiteX43" fmla="*/ 4330 w 9703"/>
              <a:gd name="connsiteY43" fmla="*/ 7943 h 10000"/>
              <a:gd name="connsiteX44" fmla="*/ 3935 w 9703"/>
              <a:gd name="connsiteY44" fmla="*/ 8290 h 10000"/>
              <a:gd name="connsiteX45" fmla="*/ 3765 w 9703"/>
              <a:gd name="connsiteY45" fmla="*/ 9098 h 10000"/>
              <a:gd name="connsiteX46" fmla="*/ 3993 w 9703"/>
              <a:gd name="connsiteY46" fmla="*/ 9682 h 10000"/>
              <a:gd name="connsiteX47" fmla="*/ 4023 w 9703"/>
              <a:gd name="connsiteY47" fmla="*/ 9893 h 10000"/>
              <a:gd name="connsiteX48" fmla="*/ 3889 w 9703"/>
              <a:gd name="connsiteY48" fmla="*/ 10000 h 10000"/>
              <a:gd name="connsiteX49" fmla="*/ 2862 w 9703"/>
              <a:gd name="connsiteY49" fmla="*/ 9998 h 10000"/>
              <a:gd name="connsiteX50" fmla="*/ 1132 w 9703"/>
              <a:gd name="connsiteY50" fmla="*/ 9998 h 10000"/>
              <a:gd name="connsiteX51" fmla="*/ 1089 w 9703"/>
              <a:gd name="connsiteY51" fmla="*/ 9944 h 10000"/>
              <a:gd name="connsiteX52" fmla="*/ 1089 w 9703"/>
              <a:gd name="connsiteY52" fmla="*/ 5893 h 10000"/>
              <a:gd name="connsiteX53" fmla="*/ 927 w 9703"/>
              <a:gd name="connsiteY53" fmla="*/ 5502 h 10000"/>
              <a:gd name="connsiteX54" fmla="*/ 526 w 9703"/>
              <a:gd name="connsiteY54" fmla="*/ 5551 h 10000"/>
              <a:gd name="connsiteX55" fmla="*/ 32 w 9703"/>
              <a:gd name="connsiteY55" fmla="*/ 5800 h 10000"/>
              <a:gd name="connsiteX56" fmla="*/ 95 w 9703"/>
              <a:gd name="connsiteY56" fmla="*/ 4206 h 10000"/>
              <a:gd name="connsiteX57" fmla="*/ 468 w 9703"/>
              <a:gd name="connsiteY57" fmla="*/ 4390 h 10000"/>
              <a:gd name="connsiteX58" fmla="*/ 660 w 9703"/>
              <a:gd name="connsiteY58" fmla="*/ 4550 h 10000"/>
              <a:gd name="connsiteX59" fmla="*/ 1064 w 9703"/>
              <a:gd name="connsiteY59" fmla="*/ 4293 h 10000"/>
              <a:gd name="connsiteX60" fmla="*/ 1089 w 9703"/>
              <a:gd name="connsiteY60" fmla="*/ 4086 h 10000"/>
              <a:gd name="connsiteX61" fmla="*/ 1089 w 9703"/>
              <a:gd name="connsiteY61" fmla="*/ 1083 h 10000"/>
              <a:gd name="connsiteX62" fmla="*/ 1089 w 9703"/>
              <a:gd name="connsiteY62" fmla="*/ 1083 h 10000"/>
              <a:gd name="connsiteX0" fmla="*/ 1090 w 9968"/>
              <a:gd name="connsiteY0" fmla="*/ 1083 h 10000"/>
              <a:gd name="connsiteX1" fmla="*/ 1090 w 9968"/>
              <a:gd name="connsiteY1" fmla="*/ 66 h 10000"/>
              <a:gd name="connsiteX2" fmla="*/ 1136 w 9968"/>
              <a:gd name="connsiteY2" fmla="*/ 6 h 10000"/>
              <a:gd name="connsiteX3" fmla="*/ 3968 w 9968"/>
              <a:gd name="connsiteY3" fmla="*/ 8 h 10000"/>
              <a:gd name="connsiteX4" fmla="*/ 4114 w 9968"/>
              <a:gd name="connsiteY4" fmla="*/ 268 h 10000"/>
              <a:gd name="connsiteX5" fmla="*/ 4066 w 9968"/>
              <a:gd name="connsiteY5" fmla="*/ 348 h 10000"/>
              <a:gd name="connsiteX6" fmla="*/ 3850 w 9968"/>
              <a:gd name="connsiteY6" fmla="*/ 896 h 10000"/>
              <a:gd name="connsiteX7" fmla="*/ 3903 w 9968"/>
              <a:gd name="connsiteY7" fmla="*/ 1461 h 10000"/>
              <a:gd name="connsiteX8" fmla="*/ 4284 w 9968"/>
              <a:gd name="connsiteY8" fmla="*/ 1985 h 10000"/>
              <a:gd name="connsiteX9" fmla="*/ 4854 w 9968"/>
              <a:gd name="connsiteY9" fmla="*/ 2087 h 10000"/>
              <a:gd name="connsiteX10" fmla="*/ 5250 w 9968"/>
              <a:gd name="connsiteY10" fmla="*/ 1836 h 10000"/>
              <a:gd name="connsiteX11" fmla="*/ 5503 w 9968"/>
              <a:gd name="connsiteY11" fmla="*/ 1305 h 10000"/>
              <a:gd name="connsiteX12" fmla="*/ 5519 w 9968"/>
              <a:gd name="connsiteY12" fmla="*/ 912 h 10000"/>
              <a:gd name="connsiteX13" fmla="*/ 5288 w 9968"/>
              <a:gd name="connsiteY13" fmla="*/ 332 h 10000"/>
              <a:gd name="connsiteX14" fmla="*/ 5245 w 9968"/>
              <a:gd name="connsiteY14" fmla="*/ 128 h 10000"/>
              <a:gd name="connsiteX15" fmla="*/ 5397 w 9968"/>
              <a:gd name="connsiteY15" fmla="*/ 1 h 10000"/>
              <a:gd name="connsiteX16" fmla="*/ 5594 w 9968"/>
              <a:gd name="connsiteY16" fmla="*/ 1 h 10000"/>
              <a:gd name="connsiteX17" fmla="*/ 6016 w 9968"/>
              <a:gd name="connsiteY17" fmla="*/ 1 h 10000"/>
              <a:gd name="connsiteX18" fmla="*/ 8146 w 9968"/>
              <a:gd name="connsiteY18" fmla="*/ 1 h 10000"/>
              <a:gd name="connsiteX19" fmla="*/ 8240 w 9968"/>
              <a:gd name="connsiteY19" fmla="*/ 6 h 10000"/>
              <a:gd name="connsiteX20" fmla="*/ 8276 w 9968"/>
              <a:gd name="connsiteY20" fmla="*/ 52 h 10000"/>
              <a:gd name="connsiteX21" fmla="*/ 8276 w 9968"/>
              <a:gd name="connsiteY21" fmla="*/ 119 h 10000"/>
              <a:gd name="connsiteX22" fmla="*/ 8276 w 9968"/>
              <a:gd name="connsiteY22" fmla="*/ 4104 h 10000"/>
              <a:gd name="connsiteX23" fmla="*/ 8395 w 9968"/>
              <a:gd name="connsiteY23" fmla="*/ 4459 h 10000"/>
              <a:gd name="connsiteX24" fmla="*/ 8751 w 9968"/>
              <a:gd name="connsiteY24" fmla="*/ 4533 h 10000"/>
              <a:gd name="connsiteX25" fmla="*/ 8883 w 9968"/>
              <a:gd name="connsiteY25" fmla="*/ 4419 h 10000"/>
              <a:gd name="connsiteX26" fmla="*/ 9497 w 9968"/>
              <a:gd name="connsiteY26" fmla="*/ 4235 h 10000"/>
              <a:gd name="connsiteX27" fmla="*/ 9895 w 9968"/>
              <a:gd name="connsiteY27" fmla="*/ 4632 h 10000"/>
              <a:gd name="connsiteX28" fmla="*/ 9943 w 9968"/>
              <a:gd name="connsiteY28" fmla="*/ 5218 h 10000"/>
              <a:gd name="connsiteX29" fmla="*/ 9677 w 9968"/>
              <a:gd name="connsiteY29" fmla="*/ 5673 h 10000"/>
              <a:gd name="connsiteX30" fmla="*/ 9156 w 9968"/>
              <a:gd name="connsiteY30" fmla="*/ 5773 h 10000"/>
              <a:gd name="connsiteX31" fmla="*/ 8848 w 9968"/>
              <a:gd name="connsiteY31" fmla="*/ 5544 h 10000"/>
              <a:gd name="connsiteX32" fmla="*/ 8495 w 9968"/>
              <a:gd name="connsiteY32" fmla="*/ 5473 h 10000"/>
              <a:gd name="connsiteX33" fmla="*/ 8276 w 9968"/>
              <a:gd name="connsiteY33" fmla="*/ 5882 h 10000"/>
              <a:gd name="connsiteX34" fmla="*/ 8276 w 9968"/>
              <a:gd name="connsiteY34" fmla="*/ 9938 h 10000"/>
              <a:gd name="connsiteX35" fmla="*/ 8226 w 9968"/>
              <a:gd name="connsiteY35" fmla="*/ 9998 h 10000"/>
              <a:gd name="connsiteX36" fmla="*/ 5402 w 9968"/>
              <a:gd name="connsiteY36" fmla="*/ 9998 h 10000"/>
              <a:gd name="connsiteX37" fmla="*/ 5273 w 9968"/>
              <a:gd name="connsiteY37" fmla="*/ 9931 h 10000"/>
              <a:gd name="connsiteX38" fmla="*/ 5281 w 9968"/>
              <a:gd name="connsiteY38" fmla="*/ 9682 h 10000"/>
              <a:gd name="connsiteX39" fmla="*/ 5493 w 9968"/>
              <a:gd name="connsiteY39" fmla="*/ 9243 h 10000"/>
              <a:gd name="connsiteX40" fmla="*/ 5506 w 9968"/>
              <a:gd name="connsiteY40" fmla="*/ 8712 h 10000"/>
              <a:gd name="connsiteX41" fmla="*/ 5267 w 9968"/>
              <a:gd name="connsiteY41" fmla="*/ 8190 h 10000"/>
              <a:gd name="connsiteX42" fmla="*/ 4859 w 9968"/>
              <a:gd name="connsiteY42" fmla="*/ 7921 h 10000"/>
              <a:gd name="connsiteX43" fmla="*/ 4431 w 9968"/>
              <a:gd name="connsiteY43" fmla="*/ 7943 h 10000"/>
              <a:gd name="connsiteX44" fmla="*/ 4023 w 9968"/>
              <a:gd name="connsiteY44" fmla="*/ 8290 h 10000"/>
              <a:gd name="connsiteX45" fmla="*/ 3848 w 9968"/>
              <a:gd name="connsiteY45" fmla="*/ 9098 h 10000"/>
              <a:gd name="connsiteX46" fmla="*/ 4083 w 9968"/>
              <a:gd name="connsiteY46" fmla="*/ 9682 h 10000"/>
              <a:gd name="connsiteX47" fmla="*/ 4114 w 9968"/>
              <a:gd name="connsiteY47" fmla="*/ 9893 h 10000"/>
              <a:gd name="connsiteX48" fmla="*/ 3976 w 9968"/>
              <a:gd name="connsiteY48" fmla="*/ 10000 h 10000"/>
              <a:gd name="connsiteX49" fmla="*/ 2918 w 9968"/>
              <a:gd name="connsiteY49" fmla="*/ 9998 h 10000"/>
              <a:gd name="connsiteX50" fmla="*/ 1135 w 9968"/>
              <a:gd name="connsiteY50" fmla="*/ 9998 h 10000"/>
              <a:gd name="connsiteX51" fmla="*/ 1090 w 9968"/>
              <a:gd name="connsiteY51" fmla="*/ 9944 h 10000"/>
              <a:gd name="connsiteX52" fmla="*/ 1090 w 9968"/>
              <a:gd name="connsiteY52" fmla="*/ 5893 h 10000"/>
              <a:gd name="connsiteX53" fmla="*/ 923 w 9968"/>
              <a:gd name="connsiteY53" fmla="*/ 5502 h 10000"/>
              <a:gd name="connsiteX54" fmla="*/ 510 w 9968"/>
              <a:gd name="connsiteY54" fmla="*/ 5551 h 10000"/>
              <a:gd name="connsiteX55" fmla="*/ 1 w 9968"/>
              <a:gd name="connsiteY55" fmla="*/ 5800 h 10000"/>
              <a:gd name="connsiteX56" fmla="*/ 450 w 9968"/>
              <a:gd name="connsiteY56" fmla="*/ 4390 h 10000"/>
              <a:gd name="connsiteX57" fmla="*/ 648 w 9968"/>
              <a:gd name="connsiteY57" fmla="*/ 4550 h 10000"/>
              <a:gd name="connsiteX58" fmla="*/ 1065 w 9968"/>
              <a:gd name="connsiteY58" fmla="*/ 4293 h 10000"/>
              <a:gd name="connsiteX59" fmla="*/ 1090 w 9968"/>
              <a:gd name="connsiteY59" fmla="*/ 4086 h 10000"/>
              <a:gd name="connsiteX60" fmla="*/ 1090 w 9968"/>
              <a:gd name="connsiteY60" fmla="*/ 1083 h 10000"/>
              <a:gd name="connsiteX61" fmla="*/ 1090 w 9968"/>
              <a:gd name="connsiteY61" fmla="*/ 1083 h 10000"/>
              <a:gd name="connsiteX0" fmla="*/ 1093 w 10000"/>
              <a:gd name="connsiteY0" fmla="*/ 1083 h 10000"/>
              <a:gd name="connsiteX1" fmla="*/ 1093 w 10000"/>
              <a:gd name="connsiteY1" fmla="*/ 66 h 10000"/>
              <a:gd name="connsiteX2" fmla="*/ 1140 w 10000"/>
              <a:gd name="connsiteY2" fmla="*/ 6 h 10000"/>
              <a:gd name="connsiteX3" fmla="*/ 3981 w 10000"/>
              <a:gd name="connsiteY3" fmla="*/ 8 h 10000"/>
              <a:gd name="connsiteX4" fmla="*/ 4127 w 10000"/>
              <a:gd name="connsiteY4" fmla="*/ 268 h 10000"/>
              <a:gd name="connsiteX5" fmla="*/ 4079 w 10000"/>
              <a:gd name="connsiteY5" fmla="*/ 348 h 10000"/>
              <a:gd name="connsiteX6" fmla="*/ 3862 w 10000"/>
              <a:gd name="connsiteY6" fmla="*/ 896 h 10000"/>
              <a:gd name="connsiteX7" fmla="*/ 3916 w 10000"/>
              <a:gd name="connsiteY7" fmla="*/ 1461 h 10000"/>
              <a:gd name="connsiteX8" fmla="*/ 4298 w 10000"/>
              <a:gd name="connsiteY8" fmla="*/ 1985 h 10000"/>
              <a:gd name="connsiteX9" fmla="*/ 4870 w 10000"/>
              <a:gd name="connsiteY9" fmla="*/ 2087 h 10000"/>
              <a:gd name="connsiteX10" fmla="*/ 5267 w 10000"/>
              <a:gd name="connsiteY10" fmla="*/ 1836 h 10000"/>
              <a:gd name="connsiteX11" fmla="*/ 5521 w 10000"/>
              <a:gd name="connsiteY11" fmla="*/ 1305 h 10000"/>
              <a:gd name="connsiteX12" fmla="*/ 5537 w 10000"/>
              <a:gd name="connsiteY12" fmla="*/ 912 h 10000"/>
              <a:gd name="connsiteX13" fmla="*/ 5305 w 10000"/>
              <a:gd name="connsiteY13" fmla="*/ 332 h 10000"/>
              <a:gd name="connsiteX14" fmla="*/ 5262 w 10000"/>
              <a:gd name="connsiteY14" fmla="*/ 128 h 10000"/>
              <a:gd name="connsiteX15" fmla="*/ 5414 w 10000"/>
              <a:gd name="connsiteY15" fmla="*/ 1 h 10000"/>
              <a:gd name="connsiteX16" fmla="*/ 5612 w 10000"/>
              <a:gd name="connsiteY16" fmla="*/ 1 h 10000"/>
              <a:gd name="connsiteX17" fmla="*/ 6035 w 10000"/>
              <a:gd name="connsiteY17" fmla="*/ 1 h 10000"/>
              <a:gd name="connsiteX18" fmla="*/ 8172 w 10000"/>
              <a:gd name="connsiteY18" fmla="*/ 1 h 10000"/>
              <a:gd name="connsiteX19" fmla="*/ 8266 w 10000"/>
              <a:gd name="connsiteY19" fmla="*/ 6 h 10000"/>
              <a:gd name="connsiteX20" fmla="*/ 8303 w 10000"/>
              <a:gd name="connsiteY20" fmla="*/ 52 h 10000"/>
              <a:gd name="connsiteX21" fmla="*/ 8303 w 10000"/>
              <a:gd name="connsiteY21" fmla="*/ 119 h 10000"/>
              <a:gd name="connsiteX22" fmla="*/ 8303 w 10000"/>
              <a:gd name="connsiteY22" fmla="*/ 4104 h 10000"/>
              <a:gd name="connsiteX23" fmla="*/ 8422 w 10000"/>
              <a:gd name="connsiteY23" fmla="*/ 4459 h 10000"/>
              <a:gd name="connsiteX24" fmla="*/ 8779 w 10000"/>
              <a:gd name="connsiteY24" fmla="*/ 4533 h 10000"/>
              <a:gd name="connsiteX25" fmla="*/ 8912 w 10000"/>
              <a:gd name="connsiteY25" fmla="*/ 4419 h 10000"/>
              <a:gd name="connsiteX26" fmla="*/ 9527 w 10000"/>
              <a:gd name="connsiteY26" fmla="*/ 4235 h 10000"/>
              <a:gd name="connsiteX27" fmla="*/ 9927 w 10000"/>
              <a:gd name="connsiteY27" fmla="*/ 4632 h 10000"/>
              <a:gd name="connsiteX28" fmla="*/ 9975 w 10000"/>
              <a:gd name="connsiteY28" fmla="*/ 5218 h 10000"/>
              <a:gd name="connsiteX29" fmla="*/ 9708 w 10000"/>
              <a:gd name="connsiteY29" fmla="*/ 5673 h 10000"/>
              <a:gd name="connsiteX30" fmla="*/ 9185 w 10000"/>
              <a:gd name="connsiteY30" fmla="*/ 5773 h 10000"/>
              <a:gd name="connsiteX31" fmla="*/ 8876 w 10000"/>
              <a:gd name="connsiteY31" fmla="*/ 5544 h 10000"/>
              <a:gd name="connsiteX32" fmla="*/ 8522 w 10000"/>
              <a:gd name="connsiteY32" fmla="*/ 5473 h 10000"/>
              <a:gd name="connsiteX33" fmla="*/ 8303 w 10000"/>
              <a:gd name="connsiteY33" fmla="*/ 5882 h 10000"/>
              <a:gd name="connsiteX34" fmla="*/ 8303 w 10000"/>
              <a:gd name="connsiteY34" fmla="*/ 9938 h 10000"/>
              <a:gd name="connsiteX35" fmla="*/ 8252 w 10000"/>
              <a:gd name="connsiteY35" fmla="*/ 9998 h 10000"/>
              <a:gd name="connsiteX36" fmla="*/ 5419 w 10000"/>
              <a:gd name="connsiteY36" fmla="*/ 9998 h 10000"/>
              <a:gd name="connsiteX37" fmla="*/ 5290 w 10000"/>
              <a:gd name="connsiteY37" fmla="*/ 9931 h 10000"/>
              <a:gd name="connsiteX38" fmla="*/ 5298 w 10000"/>
              <a:gd name="connsiteY38" fmla="*/ 9682 h 10000"/>
              <a:gd name="connsiteX39" fmla="*/ 5511 w 10000"/>
              <a:gd name="connsiteY39" fmla="*/ 9243 h 10000"/>
              <a:gd name="connsiteX40" fmla="*/ 5524 w 10000"/>
              <a:gd name="connsiteY40" fmla="*/ 8712 h 10000"/>
              <a:gd name="connsiteX41" fmla="*/ 5284 w 10000"/>
              <a:gd name="connsiteY41" fmla="*/ 8190 h 10000"/>
              <a:gd name="connsiteX42" fmla="*/ 4875 w 10000"/>
              <a:gd name="connsiteY42" fmla="*/ 7921 h 10000"/>
              <a:gd name="connsiteX43" fmla="*/ 4445 w 10000"/>
              <a:gd name="connsiteY43" fmla="*/ 7943 h 10000"/>
              <a:gd name="connsiteX44" fmla="*/ 4036 w 10000"/>
              <a:gd name="connsiteY44" fmla="*/ 8290 h 10000"/>
              <a:gd name="connsiteX45" fmla="*/ 3860 w 10000"/>
              <a:gd name="connsiteY45" fmla="*/ 9098 h 10000"/>
              <a:gd name="connsiteX46" fmla="*/ 4096 w 10000"/>
              <a:gd name="connsiteY46" fmla="*/ 9682 h 10000"/>
              <a:gd name="connsiteX47" fmla="*/ 4127 w 10000"/>
              <a:gd name="connsiteY47" fmla="*/ 9893 h 10000"/>
              <a:gd name="connsiteX48" fmla="*/ 3989 w 10000"/>
              <a:gd name="connsiteY48" fmla="*/ 10000 h 10000"/>
              <a:gd name="connsiteX49" fmla="*/ 2927 w 10000"/>
              <a:gd name="connsiteY49" fmla="*/ 9998 h 10000"/>
              <a:gd name="connsiteX50" fmla="*/ 1139 w 10000"/>
              <a:gd name="connsiteY50" fmla="*/ 9998 h 10000"/>
              <a:gd name="connsiteX51" fmla="*/ 1093 w 10000"/>
              <a:gd name="connsiteY51" fmla="*/ 9944 h 10000"/>
              <a:gd name="connsiteX52" fmla="*/ 1093 w 10000"/>
              <a:gd name="connsiteY52" fmla="*/ 5893 h 10000"/>
              <a:gd name="connsiteX53" fmla="*/ 926 w 10000"/>
              <a:gd name="connsiteY53" fmla="*/ 5502 h 10000"/>
              <a:gd name="connsiteX54" fmla="*/ 512 w 10000"/>
              <a:gd name="connsiteY54" fmla="*/ 5551 h 10000"/>
              <a:gd name="connsiteX55" fmla="*/ 1 w 10000"/>
              <a:gd name="connsiteY55" fmla="*/ 5800 h 10000"/>
              <a:gd name="connsiteX56" fmla="*/ 650 w 10000"/>
              <a:gd name="connsiteY56" fmla="*/ 4550 h 10000"/>
              <a:gd name="connsiteX57" fmla="*/ 1068 w 10000"/>
              <a:gd name="connsiteY57" fmla="*/ 4293 h 10000"/>
              <a:gd name="connsiteX58" fmla="*/ 1093 w 10000"/>
              <a:gd name="connsiteY58" fmla="*/ 4086 h 10000"/>
              <a:gd name="connsiteX59" fmla="*/ 1093 w 10000"/>
              <a:gd name="connsiteY59" fmla="*/ 1083 h 10000"/>
              <a:gd name="connsiteX60" fmla="*/ 1093 w 10000"/>
              <a:gd name="connsiteY60" fmla="*/ 1083 h 10000"/>
              <a:gd name="connsiteX0" fmla="*/ 1104 w 10011"/>
              <a:gd name="connsiteY0" fmla="*/ 1083 h 10000"/>
              <a:gd name="connsiteX1" fmla="*/ 1104 w 10011"/>
              <a:gd name="connsiteY1" fmla="*/ 66 h 10000"/>
              <a:gd name="connsiteX2" fmla="*/ 1151 w 10011"/>
              <a:gd name="connsiteY2" fmla="*/ 6 h 10000"/>
              <a:gd name="connsiteX3" fmla="*/ 3992 w 10011"/>
              <a:gd name="connsiteY3" fmla="*/ 8 h 10000"/>
              <a:gd name="connsiteX4" fmla="*/ 4138 w 10011"/>
              <a:gd name="connsiteY4" fmla="*/ 268 h 10000"/>
              <a:gd name="connsiteX5" fmla="*/ 4090 w 10011"/>
              <a:gd name="connsiteY5" fmla="*/ 348 h 10000"/>
              <a:gd name="connsiteX6" fmla="*/ 3873 w 10011"/>
              <a:gd name="connsiteY6" fmla="*/ 896 h 10000"/>
              <a:gd name="connsiteX7" fmla="*/ 3927 w 10011"/>
              <a:gd name="connsiteY7" fmla="*/ 1461 h 10000"/>
              <a:gd name="connsiteX8" fmla="*/ 4309 w 10011"/>
              <a:gd name="connsiteY8" fmla="*/ 1985 h 10000"/>
              <a:gd name="connsiteX9" fmla="*/ 4881 w 10011"/>
              <a:gd name="connsiteY9" fmla="*/ 2087 h 10000"/>
              <a:gd name="connsiteX10" fmla="*/ 5278 w 10011"/>
              <a:gd name="connsiteY10" fmla="*/ 1836 h 10000"/>
              <a:gd name="connsiteX11" fmla="*/ 5532 w 10011"/>
              <a:gd name="connsiteY11" fmla="*/ 1305 h 10000"/>
              <a:gd name="connsiteX12" fmla="*/ 5548 w 10011"/>
              <a:gd name="connsiteY12" fmla="*/ 912 h 10000"/>
              <a:gd name="connsiteX13" fmla="*/ 5316 w 10011"/>
              <a:gd name="connsiteY13" fmla="*/ 332 h 10000"/>
              <a:gd name="connsiteX14" fmla="*/ 5273 w 10011"/>
              <a:gd name="connsiteY14" fmla="*/ 128 h 10000"/>
              <a:gd name="connsiteX15" fmla="*/ 5425 w 10011"/>
              <a:gd name="connsiteY15" fmla="*/ 1 h 10000"/>
              <a:gd name="connsiteX16" fmla="*/ 5623 w 10011"/>
              <a:gd name="connsiteY16" fmla="*/ 1 h 10000"/>
              <a:gd name="connsiteX17" fmla="*/ 6046 w 10011"/>
              <a:gd name="connsiteY17" fmla="*/ 1 h 10000"/>
              <a:gd name="connsiteX18" fmla="*/ 8183 w 10011"/>
              <a:gd name="connsiteY18" fmla="*/ 1 h 10000"/>
              <a:gd name="connsiteX19" fmla="*/ 8277 w 10011"/>
              <a:gd name="connsiteY19" fmla="*/ 6 h 10000"/>
              <a:gd name="connsiteX20" fmla="*/ 8314 w 10011"/>
              <a:gd name="connsiteY20" fmla="*/ 52 h 10000"/>
              <a:gd name="connsiteX21" fmla="*/ 8314 w 10011"/>
              <a:gd name="connsiteY21" fmla="*/ 119 h 10000"/>
              <a:gd name="connsiteX22" fmla="*/ 8314 w 10011"/>
              <a:gd name="connsiteY22" fmla="*/ 4104 h 10000"/>
              <a:gd name="connsiteX23" fmla="*/ 8433 w 10011"/>
              <a:gd name="connsiteY23" fmla="*/ 4459 h 10000"/>
              <a:gd name="connsiteX24" fmla="*/ 8790 w 10011"/>
              <a:gd name="connsiteY24" fmla="*/ 4533 h 10000"/>
              <a:gd name="connsiteX25" fmla="*/ 8923 w 10011"/>
              <a:gd name="connsiteY25" fmla="*/ 4419 h 10000"/>
              <a:gd name="connsiteX26" fmla="*/ 9538 w 10011"/>
              <a:gd name="connsiteY26" fmla="*/ 4235 h 10000"/>
              <a:gd name="connsiteX27" fmla="*/ 9938 w 10011"/>
              <a:gd name="connsiteY27" fmla="*/ 4632 h 10000"/>
              <a:gd name="connsiteX28" fmla="*/ 9986 w 10011"/>
              <a:gd name="connsiteY28" fmla="*/ 5218 h 10000"/>
              <a:gd name="connsiteX29" fmla="*/ 9719 w 10011"/>
              <a:gd name="connsiteY29" fmla="*/ 5673 h 10000"/>
              <a:gd name="connsiteX30" fmla="*/ 9196 w 10011"/>
              <a:gd name="connsiteY30" fmla="*/ 5773 h 10000"/>
              <a:gd name="connsiteX31" fmla="*/ 8887 w 10011"/>
              <a:gd name="connsiteY31" fmla="*/ 5544 h 10000"/>
              <a:gd name="connsiteX32" fmla="*/ 8533 w 10011"/>
              <a:gd name="connsiteY32" fmla="*/ 5473 h 10000"/>
              <a:gd name="connsiteX33" fmla="*/ 8314 w 10011"/>
              <a:gd name="connsiteY33" fmla="*/ 5882 h 10000"/>
              <a:gd name="connsiteX34" fmla="*/ 8314 w 10011"/>
              <a:gd name="connsiteY34" fmla="*/ 9938 h 10000"/>
              <a:gd name="connsiteX35" fmla="*/ 8263 w 10011"/>
              <a:gd name="connsiteY35" fmla="*/ 9998 h 10000"/>
              <a:gd name="connsiteX36" fmla="*/ 5430 w 10011"/>
              <a:gd name="connsiteY36" fmla="*/ 9998 h 10000"/>
              <a:gd name="connsiteX37" fmla="*/ 5301 w 10011"/>
              <a:gd name="connsiteY37" fmla="*/ 9931 h 10000"/>
              <a:gd name="connsiteX38" fmla="*/ 5309 w 10011"/>
              <a:gd name="connsiteY38" fmla="*/ 9682 h 10000"/>
              <a:gd name="connsiteX39" fmla="*/ 5522 w 10011"/>
              <a:gd name="connsiteY39" fmla="*/ 9243 h 10000"/>
              <a:gd name="connsiteX40" fmla="*/ 5535 w 10011"/>
              <a:gd name="connsiteY40" fmla="*/ 8712 h 10000"/>
              <a:gd name="connsiteX41" fmla="*/ 5295 w 10011"/>
              <a:gd name="connsiteY41" fmla="*/ 8190 h 10000"/>
              <a:gd name="connsiteX42" fmla="*/ 4886 w 10011"/>
              <a:gd name="connsiteY42" fmla="*/ 7921 h 10000"/>
              <a:gd name="connsiteX43" fmla="*/ 4456 w 10011"/>
              <a:gd name="connsiteY43" fmla="*/ 7943 h 10000"/>
              <a:gd name="connsiteX44" fmla="*/ 4047 w 10011"/>
              <a:gd name="connsiteY44" fmla="*/ 8290 h 10000"/>
              <a:gd name="connsiteX45" fmla="*/ 3871 w 10011"/>
              <a:gd name="connsiteY45" fmla="*/ 9098 h 10000"/>
              <a:gd name="connsiteX46" fmla="*/ 4107 w 10011"/>
              <a:gd name="connsiteY46" fmla="*/ 9682 h 10000"/>
              <a:gd name="connsiteX47" fmla="*/ 4138 w 10011"/>
              <a:gd name="connsiteY47" fmla="*/ 9893 h 10000"/>
              <a:gd name="connsiteX48" fmla="*/ 4000 w 10011"/>
              <a:gd name="connsiteY48" fmla="*/ 10000 h 10000"/>
              <a:gd name="connsiteX49" fmla="*/ 2938 w 10011"/>
              <a:gd name="connsiteY49" fmla="*/ 9998 h 10000"/>
              <a:gd name="connsiteX50" fmla="*/ 1150 w 10011"/>
              <a:gd name="connsiteY50" fmla="*/ 9998 h 10000"/>
              <a:gd name="connsiteX51" fmla="*/ 1104 w 10011"/>
              <a:gd name="connsiteY51" fmla="*/ 9944 h 10000"/>
              <a:gd name="connsiteX52" fmla="*/ 1104 w 10011"/>
              <a:gd name="connsiteY52" fmla="*/ 5893 h 10000"/>
              <a:gd name="connsiteX53" fmla="*/ 937 w 10011"/>
              <a:gd name="connsiteY53" fmla="*/ 5502 h 10000"/>
              <a:gd name="connsiteX54" fmla="*/ 523 w 10011"/>
              <a:gd name="connsiteY54" fmla="*/ 5551 h 10000"/>
              <a:gd name="connsiteX55" fmla="*/ 12 w 10011"/>
              <a:gd name="connsiteY55" fmla="*/ 5800 h 10000"/>
              <a:gd name="connsiteX56" fmla="*/ 1079 w 10011"/>
              <a:gd name="connsiteY56" fmla="*/ 4293 h 10000"/>
              <a:gd name="connsiteX57" fmla="*/ 1104 w 10011"/>
              <a:gd name="connsiteY57" fmla="*/ 4086 h 10000"/>
              <a:gd name="connsiteX58" fmla="*/ 1104 w 10011"/>
              <a:gd name="connsiteY58" fmla="*/ 1083 h 10000"/>
              <a:gd name="connsiteX59" fmla="*/ 1104 w 10011"/>
              <a:gd name="connsiteY59" fmla="*/ 1083 h 10000"/>
              <a:gd name="connsiteX0" fmla="*/ 583 w 9490"/>
              <a:gd name="connsiteY0" fmla="*/ 1083 h 10000"/>
              <a:gd name="connsiteX1" fmla="*/ 583 w 9490"/>
              <a:gd name="connsiteY1" fmla="*/ 66 h 10000"/>
              <a:gd name="connsiteX2" fmla="*/ 630 w 9490"/>
              <a:gd name="connsiteY2" fmla="*/ 6 h 10000"/>
              <a:gd name="connsiteX3" fmla="*/ 3471 w 9490"/>
              <a:gd name="connsiteY3" fmla="*/ 8 h 10000"/>
              <a:gd name="connsiteX4" fmla="*/ 3617 w 9490"/>
              <a:gd name="connsiteY4" fmla="*/ 268 h 10000"/>
              <a:gd name="connsiteX5" fmla="*/ 3569 w 9490"/>
              <a:gd name="connsiteY5" fmla="*/ 348 h 10000"/>
              <a:gd name="connsiteX6" fmla="*/ 3352 w 9490"/>
              <a:gd name="connsiteY6" fmla="*/ 896 h 10000"/>
              <a:gd name="connsiteX7" fmla="*/ 3406 w 9490"/>
              <a:gd name="connsiteY7" fmla="*/ 1461 h 10000"/>
              <a:gd name="connsiteX8" fmla="*/ 3788 w 9490"/>
              <a:gd name="connsiteY8" fmla="*/ 1985 h 10000"/>
              <a:gd name="connsiteX9" fmla="*/ 4360 w 9490"/>
              <a:gd name="connsiteY9" fmla="*/ 2087 h 10000"/>
              <a:gd name="connsiteX10" fmla="*/ 4757 w 9490"/>
              <a:gd name="connsiteY10" fmla="*/ 1836 h 10000"/>
              <a:gd name="connsiteX11" fmla="*/ 5011 w 9490"/>
              <a:gd name="connsiteY11" fmla="*/ 1305 h 10000"/>
              <a:gd name="connsiteX12" fmla="*/ 5027 w 9490"/>
              <a:gd name="connsiteY12" fmla="*/ 912 h 10000"/>
              <a:gd name="connsiteX13" fmla="*/ 4795 w 9490"/>
              <a:gd name="connsiteY13" fmla="*/ 332 h 10000"/>
              <a:gd name="connsiteX14" fmla="*/ 4752 w 9490"/>
              <a:gd name="connsiteY14" fmla="*/ 128 h 10000"/>
              <a:gd name="connsiteX15" fmla="*/ 4904 w 9490"/>
              <a:gd name="connsiteY15" fmla="*/ 1 h 10000"/>
              <a:gd name="connsiteX16" fmla="*/ 5102 w 9490"/>
              <a:gd name="connsiteY16" fmla="*/ 1 h 10000"/>
              <a:gd name="connsiteX17" fmla="*/ 5525 w 9490"/>
              <a:gd name="connsiteY17" fmla="*/ 1 h 10000"/>
              <a:gd name="connsiteX18" fmla="*/ 7662 w 9490"/>
              <a:gd name="connsiteY18" fmla="*/ 1 h 10000"/>
              <a:gd name="connsiteX19" fmla="*/ 7756 w 9490"/>
              <a:gd name="connsiteY19" fmla="*/ 6 h 10000"/>
              <a:gd name="connsiteX20" fmla="*/ 7793 w 9490"/>
              <a:gd name="connsiteY20" fmla="*/ 52 h 10000"/>
              <a:gd name="connsiteX21" fmla="*/ 7793 w 9490"/>
              <a:gd name="connsiteY21" fmla="*/ 119 h 10000"/>
              <a:gd name="connsiteX22" fmla="*/ 7793 w 9490"/>
              <a:gd name="connsiteY22" fmla="*/ 4104 h 10000"/>
              <a:gd name="connsiteX23" fmla="*/ 7912 w 9490"/>
              <a:gd name="connsiteY23" fmla="*/ 4459 h 10000"/>
              <a:gd name="connsiteX24" fmla="*/ 8269 w 9490"/>
              <a:gd name="connsiteY24" fmla="*/ 4533 h 10000"/>
              <a:gd name="connsiteX25" fmla="*/ 8402 w 9490"/>
              <a:gd name="connsiteY25" fmla="*/ 4419 h 10000"/>
              <a:gd name="connsiteX26" fmla="*/ 9017 w 9490"/>
              <a:gd name="connsiteY26" fmla="*/ 4235 h 10000"/>
              <a:gd name="connsiteX27" fmla="*/ 9417 w 9490"/>
              <a:gd name="connsiteY27" fmla="*/ 4632 h 10000"/>
              <a:gd name="connsiteX28" fmla="*/ 9465 w 9490"/>
              <a:gd name="connsiteY28" fmla="*/ 5218 h 10000"/>
              <a:gd name="connsiteX29" fmla="*/ 9198 w 9490"/>
              <a:gd name="connsiteY29" fmla="*/ 5673 h 10000"/>
              <a:gd name="connsiteX30" fmla="*/ 8675 w 9490"/>
              <a:gd name="connsiteY30" fmla="*/ 5773 h 10000"/>
              <a:gd name="connsiteX31" fmla="*/ 8366 w 9490"/>
              <a:gd name="connsiteY31" fmla="*/ 5544 h 10000"/>
              <a:gd name="connsiteX32" fmla="*/ 8012 w 9490"/>
              <a:gd name="connsiteY32" fmla="*/ 5473 h 10000"/>
              <a:gd name="connsiteX33" fmla="*/ 7793 w 9490"/>
              <a:gd name="connsiteY33" fmla="*/ 5882 h 10000"/>
              <a:gd name="connsiteX34" fmla="*/ 7793 w 9490"/>
              <a:gd name="connsiteY34" fmla="*/ 9938 h 10000"/>
              <a:gd name="connsiteX35" fmla="*/ 7742 w 9490"/>
              <a:gd name="connsiteY35" fmla="*/ 9998 h 10000"/>
              <a:gd name="connsiteX36" fmla="*/ 4909 w 9490"/>
              <a:gd name="connsiteY36" fmla="*/ 9998 h 10000"/>
              <a:gd name="connsiteX37" fmla="*/ 4780 w 9490"/>
              <a:gd name="connsiteY37" fmla="*/ 9931 h 10000"/>
              <a:gd name="connsiteX38" fmla="*/ 4788 w 9490"/>
              <a:gd name="connsiteY38" fmla="*/ 9682 h 10000"/>
              <a:gd name="connsiteX39" fmla="*/ 5001 w 9490"/>
              <a:gd name="connsiteY39" fmla="*/ 9243 h 10000"/>
              <a:gd name="connsiteX40" fmla="*/ 5014 w 9490"/>
              <a:gd name="connsiteY40" fmla="*/ 8712 h 10000"/>
              <a:gd name="connsiteX41" fmla="*/ 4774 w 9490"/>
              <a:gd name="connsiteY41" fmla="*/ 8190 h 10000"/>
              <a:gd name="connsiteX42" fmla="*/ 4365 w 9490"/>
              <a:gd name="connsiteY42" fmla="*/ 7921 h 10000"/>
              <a:gd name="connsiteX43" fmla="*/ 3935 w 9490"/>
              <a:gd name="connsiteY43" fmla="*/ 7943 h 10000"/>
              <a:gd name="connsiteX44" fmla="*/ 3526 w 9490"/>
              <a:gd name="connsiteY44" fmla="*/ 8290 h 10000"/>
              <a:gd name="connsiteX45" fmla="*/ 3350 w 9490"/>
              <a:gd name="connsiteY45" fmla="*/ 9098 h 10000"/>
              <a:gd name="connsiteX46" fmla="*/ 3586 w 9490"/>
              <a:gd name="connsiteY46" fmla="*/ 9682 h 10000"/>
              <a:gd name="connsiteX47" fmla="*/ 3617 w 9490"/>
              <a:gd name="connsiteY47" fmla="*/ 9893 h 10000"/>
              <a:gd name="connsiteX48" fmla="*/ 3479 w 9490"/>
              <a:gd name="connsiteY48" fmla="*/ 10000 h 10000"/>
              <a:gd name="connsiteX49" fmla="*/ 2417 w 9490"/>
              <a:gd name="connsiteY49" fmla="*/ 9998 h 10000"/>
              <a:gd name="connsiteX50" fmla="*/ 629 w 9490"/>
              <a:gd name="connsiteY50" fmla="*/ 9998 h 10000"/>
              <a:gd name="connsiteX51" fmla="*/ 583 w 9490"/>
              <a:gd name="connsiteY51" fmla="*/ 9944 h 10000"/>
              <a:gd name="connsiteX52" fmla="*/ 583 w 9490"/>
              <a:gd name="connsiteY52" fmla="*/ 5893 h 10000"/>
              <a:gd name="connsiteX53" fmla="*/ 416 w 9490"/>
              <a:gd name="connsiteY53" fmla="*/ 5502 h 10000"/>
              <a:gd name="connsiteX54" fmla="*/ 2 w 9490"/>
              <a:gd name="connsiteY54" fmla="*/ 5551 h 10000"/>
              <a:gd name="connsiteX55" fmla="*/ 558 w 9490"/>
              <a:gd name="connsiteY55" fmla="*/ 4293 h 10000"/>
              <a:gd name="connsiteX56" fmla="*/ 583 w 9490"/>
              <a:gd name="connsiteY56" fmla="*/ 4086 h 10000"/>
              <a:gd name="connsiteX57" fmla="*/ 583 w 9490"/>
              <a:gd name="connsiteY57" fmla="*/ 1083 h 10000"/>
              <a:gd name="connsiteX58" fmla="*/ 583 w 9490"/>
              <a:gd name="connsiteY58" fmla="*/ 1083 h 10000"/>
              <a:gd name="connsiteX0" fmla="*/ 177 w 9563"/>
              <a:gd name="connsiteY0" fmla="*/ 1083 h 10000"/>
              <a:gd name="connsiteX1" fmla="*/ 177 w 9563"/>
              <a:gd name="connsiteY1" fmla="*/ 66 h 10000"/>
              <a:gd name="connsiteX2" fmla="*/ 227 w 9563"/>
              <a:gd name="connsiteY2" fmla="*/ 6 h 10000"/>
              <a:gd name="connsiteX3" fmla="*/ 3221 w 9563"/>
              <a:gd name="connsiteY3" fmla="*/ 8 h 10000"/>
              <a:gd name="connsiteX4" fmla="*/ 3374 w 9563"/>
              <a:gd name="connsiteY4" fmla="*/ 268 h 10000"/>
              <a:gd name="connsiteX5" fmla="*/ 3324 w 9563"/>
              <a:gd name="connsiteY5" fmla="*/ 348 h 10000"/>
              <a:gd name="connsiteX6" fmla="*/ 3095 w 9563"/>
              <a:gd name="connsiteY6" fmla="*/ 896 h 10000"/>
              <a:gd name="connsiteX7" fmla="*/ 3152 w 9563"/>
              <a:gd name="connsiteY7" fmla="*/ 1461 h 10000"/>
              <a:gd name="connsiteX8" fmla="*/ 3555 w 9563"/>
              <a:gd name="connsiteY8" fmla="*/ 1985 h 10000"/>
              <a:gd name="connsiteX9" fmla="*/ 4157 w 9563"/>
              <a:gd name="connsiteY9" fmla="*/ 2087 h 10000"/>
              <a:gd name="connsiteX10" fmla="*/ 4576 w 9563"/>
              <a:gd name="connsiteY10" fmla="*/ 1836 h 10000"/>
              <a:gd name="connsiteX11" fmla="*/ 4843 w 9563"/>
              <a:gd name="connsiteY11" fmla="*/ 1305 h 10000"/>
              <a:gd name="connsiteX12" fmla="*/ 4860 w 9563"/>
              <a:gd name="connsiteY12" fmla="*/ 912 h 10000"/>
              <a:gd name="connsiteX13" fmla="*/ 4616 w 9563"/>
              <a:gd name="connsiteY13" fmla="*/ 332 h 10000"/>
              <a:gd name="connsiteX14" fmla="*/ 4570 w 9563"/>
              <a:gd name="connsiteY14" fmla="*/ 128 h 10000"/>
              <a:gd name="connsiteX15" fmla="*/ 4731 w 9563"/>
              <a:gd name="connsiteY15" fmla="*/ 1 h 10000"/>
              <a:gd name="connsiteX16" fmla="*/ 4939 w 9563"/>
              <a:gd name="connsiteY16" fmla="*/ 1 h 10000"/>
              <a:gd name="connsiteX17" fmla="*/ 5385 w 9563"/>
              <a:gd name="connsiteY17" fmla="*/ 1 h 10000"/>
              <a:gd name="connsiteX18" fmla="*/ 7637 w 9563"/>
              <a:gd name="connsiteY18" fmla="*/ 1 h 10000"/>
              <a:gd name="connsiteX19" fmla="*/ 7736 w 9563"/>
              <a:gd name="connsiteY19" fmla="*/ 6 h 10000"/>
              <a:gd name="connsiteX20" fmla="*/ 7775 w 9563"/>
              <a:gd name="connsiteY20" fmla="*/ 52 h 10000"/>
              <a:gd name="connsiteX21" fmla="*/ 7775 w 9563"/>
              <a:gd name="connsiteY21" fmla="*/ 119 h 10000"/>
              <a:gd name="connsiteX22" fmla="*/ 7775 w 9563"/>
              <a:gd name="connsiteY22" fmla="*/ 4104 h 10000"/>
              <a:gd name="connsiteX23" fmla="*/ 7900 w 9563"/>
              <a:gd name="connsiteY23" fmla="*/ 4459 h 10000"/>
              <a:gd name="connsiteX24" fmla="*/ 8276 w 9563"/>
              <a:gd name="connsiteY24" fmla="*/ 4533 h 10000"/>
              <a:gd name="connsiteX25" fmla="*/ 8417 w 9563"/>
              <a:gd name="connsiteY25" fmla="*/ 4419 h 10000"/>
              <a:gd name="connsiteX26" fmla="*/ 9065 w 9563"/>
              <a:gd name="connsiteY26" fmla="*/ 4235 h 10000"/>
              <a:gd name="connsiteX27" fmla="*/ 9486 w 9563"/>
              <a:gd name="connsiteY27" fmla="*/ 4632 h 10000"/>
              <a:gd name="connsiteX28" fmla="*/ 9537 w 9563"/>
              <a:gd name="connsiteY28" fmla="*/ 5218 h 10000"/>
              <a:gd name="connsiteX29" fmla="*/ 9255 w 9563"/>
              <a:gd name="connsiteY29" fmla="*/ 5673 h 10000"/>
              <a:gd name="connsiteX30" fmla="*/ 8704 w 9563"/>
              <a:gd name="connsiteY30" fmla="*/ 5773 h 10000"/>
              <a:gd name="connsiteX31" fmla="*/ 8379 w 9563"/>
              <a:gd name="connsiteY31" fmla="*/ 5544 h 10000"/>
              <a:gd name="connsiteX32" fmla="*/ 8006 w 9563"/>
              <a:gd name="connsiteY32" fmla="*/ 5473 h 10000"/>
              <a:gd name="connsiteX33" fmla="*/ 7775 w 9563"/>
              <a:gd name="connsiteY33" fmla="*/ 5882 h 10000"/>
              <a:gd name="connsiteX34" fmla="*/ 7775 w 9563"/>
              <a:gd name="connsiteY34" fmla="*/ 9938 h 10000"/>
              <a:gd name="connsiteX35" fmla="*/ 7721 w 9563"/>
              <a:gd name="connsiteY35" fmla="*/ 9998 h 10000"/>
              <a:gd name="connsiteX36" fmla="*/ 4736 w 9563"/>
              <a:gd name="connsiteY36" fmla="*/ 9998 h 10000"/>
              <a:gd name="connsiteX37" fmla="*/ 4600 w 9563"/>
              <a:gd name="connsiteY37" fmla="*/ 9931 h 10000"/>
              <a:gd name="connsiteX38" fmla="*/ 4608 w 9563"/>
              <a:gd name="connsiteY38" fmla="*/ 9682 h 10000"/>
              <a:gd name="connsiteX39" fmla="*/ 4833 w 9563"/>
              <a:gd name="connsiteY39" fmla="*/ 9243 h 10000"/>
              <a:gd name="connsiteX40" fmla="*/ 4846 w 9563"/>
              <a:gd name="connsiteY40" fmla="*/ 8712 h 10000"/>
              <a:gd name="connsiteX41" fmla="*/ 4594 w 9563"/>
              <a:gd name="connsiteY41" fmla="*/ 8190 h 10000"/>
              <a:gd name="connsiteX42" fmla="*/ 4163 w 9563"/>
              <a:gd name="connsiteY42" fmla="*/ 7921 h 10000"/>
              <a:gd name="connsiteX43" fmla="*/ 3709 w 9563"/>
              <a:gd name="connsiteY43" fmla="*/ 7943 h 10000"/>
              <a:gd name="connsiteX44" fmla="*/ 3278 w 9563"/>
              <a:gd name="connsiteY44" fmla="*/ 8290 h 10000"/>
              <a:gd name="connsiteX45" fmla="*/ 3093 w 9563"/>
              <a:gd name="connsiteY45" fmla="*/ 9098 h 10000"/>
              <a:gd name="connsiteX46" fmla="*/ 3342 w 9563"/>
              <a:gd name="connsiteY46" fmla="*/ 9682 h 10000"/>
              <a:gd name="connsiteX47" fmla="*/ 3374 w 9563"/>
              <a:gd name="connsiteY47" fmla="*/ 9893 h 10000"/>
              <a:gd name="connsiteX48" fmla="*/ 3229 w 9563"/>
              <a:gd name="connsiteY48" fmla="*/ 10000 h 10000"/>
              <a:gd name="connsiteX49" fmla="*/ 2110 w 9563"/>
              <a:gd name="connsiteY49" fmla="*/ 9998 h 10000"/>
              <a:gd name="connsiteX50" fmla="*/ 226 w 9563"/>
              <a:gd name="connsiteY50" fmla="*/ 9998 h 10000"/>
              <a:gd name="connsiteX51" fmla="*/ 177 w 9563"/>
              <a:gd name="connsiteY51" fmla="*/ 9944 h 10000"/>
              <a:gd name="connsiteX52" fmla="*/ 177 w 9563"/>
              <a:gd name="connsiteY52" fmla="*/ 5893 h 10000"/>
              <a:gd name="connsiteX53" fmla="*/ 1 w 9563"/>
              <a:gd name="connsiteY53" fmla="*/ 5502 h 10000"/>
              <a:gd name="connsiteX54" fmla="*/ 151 w 9563"/>
              <a:gd name="connsiteY54" fmla="*/ 4293 h 10000"/>
              <a:gd name="connsiteX55" fmla="*/ 177 w 9563"/>
              <a:gd name="connsiteY55" fmla="*/ 4086 h 10000"/>
              <a:gd name="connsiteX56" fmla="*/ 177 w 9563"/>
              <a:gd name="connsiteY56" fmla="*/ 1083 h 10000"/>
              <a:gd name="connsiteX57" fmla="*/ 177 w 9563"/>
              <a:gd name="connsiteY57" fmla="*/ 1083 h 10000"/>
              <a:gd name="connsiteX0" fmla="*/ 27 w 9842"/>
              <a:gd name="connsiteY0" fmla="*/ 1083 h 10000"/>
              <a:gd name="connsiteX1" fmla="*/ 27 w 9842"/>
              <a:gd name="connsiteY1" fmla="*/ 66 h 10000"/>
              <a:gd name="connsiteX2" fmla="*/ 79 w 9842"/>
              <a:gd name="connsiteY2" fmla="*/ 6 h 10000"/>
              <a:gd name="connsiteX3" fmla="*/ 3210 w 9842"/>
              <a:gd name="connsiteY3" fmla="*/ 8 h 10000"/>
              <a:gd name="connsiteX4" fmla="*/ 3370 w 9842"/>
              <a:gd name="connsiteY4" fmla="*/ 268 h 10000"/>
              <a:gd name="connsiteX5" fmla="*/ 3318 w 9842"/>
              <a:gd name="connsiteY5" fmla="*/ 348 h 10000"/>
              <a:gd name="connsiteX6" fmla="*/ 3078 w 9842"/>
              <a:gd name="connsiteY6" fmla="*/ 896 h 10000"/>
              <a:gd name="connsiteX7" fmla="*/ 3138 w 9842"/>
              <a:gd name="connsiteY7" fmla="*/ 1461 h 10000"/>
              <a:gd name="connsiteX8" fmla="*/ 3559 w 9842"/>
              <a:gd name="connsiteY8" fmla="*/ 1985 h 10000"/>
              <a:gd name="connsiteX9" fmla="*/ 4189 w 9842"/>
              <a:gd name="connsiteY9" fmla="*/ 2087 h 10000"/>
              <a:gd name="connsiteX10" fmla="*/ 4627 w 9842"/>
              <a:gd name="connsiteY10" fmla="*/ 1836 h 10000"/>
              <a:gd name="connsiteX11" fmla="*/ 4906 w 9842"/>
              <a:gd name="connsiteY11" fmla="*/ 1305 h 10000"/>
              <a:gd name="connsiteX12" fmla="*/ 4924 w 9842"/>
              <a:gd name="connsiteY12" fmla="*/ 912 h 10000"/>
              <a:gd name="connsiteX13" fmla="*/ 4669 w 9842"/>
              <a:gd name="connsiteY13" fmla="*/ 332 h 10000"/>
              <a:gd name="connsiteX14" fmla="*/ 4621 w 9842"/>
              <a:gd name="connsiteY14" fmla="*/ 128 h 10000"/>
              <a:gd name="connsiteX15" fmla="*/ 4789 w 9842"/>
              <a:gd name="connsiteY15" fmla="*/ 1 h 10000"/>
              <a:gd name="connsiteX16" fmla="*/ 5007 w 9842"/>
              <a:gd name="connsiteY16" fmla="*/ 1 h 10000"/>
              <a:gd name="connsiteX17" fmla="*/ 5473 w 9842"/>
              <a:gd name="connsiteY17" fmla="*/ 1 h 10000"/>
              <a:gd name="connsiteX18" fmla="*/ 7828 w 9842"/>
              <a:gd name="connsiteY18" fmla="*/ 1 h 10000"/>
              <a:gd name="connsiteX19" fmla="*/ 7932 w 9842"/>
              <a:gd name="connsiteY19" fmla="*/ 6 h 10000"/>
              <a:gd name="connsiteX20" fmla="*/ 7972 w 9842"/>
              <a:gd name="connsiteY20" fmla="*/ 52 h 10000"/>
              <a:gd name="connsiteX21" fmla="*/ 7972 w 9842"/>
              <a:gd name="connsiteY21" fmla="*/ 119 h 10000"/>
              <a:gd name="connsiteX22" fmla="*/ 7972 w 9842"/>
              <a:gd name="connsiteY22" fmla="*/ 4104 h 10000"/>
              <a:gd name="connsiteX23" fmla="*/ 8103 w 9842"/>
              <a:gd name="connsiteY23" fmla="*/ 4459 h 10000"/>
              <a:gd name="connsiteX24" fmla="*/ 8496 w 9842"/>
              <a:gd name="connsiteY24" fmla="*/ 4533 h 10000"/>
              <a:gd name="connsiteX25" fmla="*/ 8644 w 9842"/>
              <a:gd name="connsiteY25" fmla="*/ 4419 h 10000"/>
              <a:gd name="connsiteX26" fmla="*/ 9321 w 9842"/>
              <a:gd name="connsiteY26" fmla="*/ 4235 h 10000"/>
              <a:gd name="connsiteX27" fmla="*/ 9761 w 9842"/>
              <a:gd name="connsiteY27" fmla="*/ 4632 h 10000"/>
              <a:gd name="connsiteX28" fmla="*/ 9815 w 9842"/>
              <a:gd name="connsiteY28" fmla="*/ 5218 h 10000"/>
              <a:gd name="connsiteX29" fmla="*/ 9520 w 9842"/>
              <a:gd name="connsiteY29" fmla="*/ 5673 h 10000"/>
              <a:gd name="connsiteX30" fmla="*/ 8944 w 9842"/>
              <a:gd name="connsiteY30" fmla="*/ 5773 h 10000"/>
              <a:gd name="connsiteX31" fmla="*/ 8604 w 9842"/>
              <a:gd name="connsiteY31" fmla="*/ 5544 h 10000"/>
              <a:gd name="connsiteX32" fmla="*/ 8214 w 9842"/>
              <a:gd name="connsiteY32" fmla="*/ 5473 h 10000"/>
              <a:gd name="connsiteX33" fmla="*/ 7972 w 9842"/>
              <a:gd name="connsiteY33" fmla="*/ 5882 h 10000"/>
              <a:gd name="connsiteX34" fmla="*/ 7972 w 9842"/>
              <a:gd name="connsiteY34" fmla="*/ 9938 h 10000"/>
              <a:gd name="connsiteX35" fmla="*/ 7916 w 9842"/>
              <a:gd name="connsiteY35" fmla="*/ 9998 h 10000"/>
              <a:gd name="connsiteX36" fmla="*/ 4794 w 9842"/>
              <a:gd name="connsiteY36" fmla="*/ 9998 h 10000"/>
              <a:gd name="connsiteX37" fmla="*/ 4652 w 9842"/>
              <a:gd name="connsiteY37" fmla="*/ 9931 h 10000"/>
              <a:gd name="connsiteX38" fmla="*/ 4661 w 9842"/>
              <a:gd name="connsiteY38" fmla="*/ 9682 h 10000"/>
              <a:gd name="connsiteX39" fmla="*/ 4896 w 9842"/>
              <a:gd name="connsiteY39" fmla="*/ 9243 h 10000"/>
              <a:gd name="connsiteX40" fmla="*/ 4909 w 9842"/>
              <a:gd name="connsiteY40" fmla="*/ 8712 h 10000"/>
              <a:gd name="connsiteX41" fmla="*/ 4646 w 9842"/>
              <a:gd name="connsiteY41" fmla="*/ 8190 h 10000"/>
              <a:gd name="connsiteX42" fmla="*/ 4195 w 9842"/>
              <a:gd name="connsiteY42" fmla="*/ 7921 h 10000"/>
              <a:gd name="connsiteX43" fmla="*/ 3720 w 9842"/>
              <a:gd name="connsiteY43" fmla="*/ 7943 h 10000"/>
              <a:gd name="connsiteX44" fmla="*/ 3270 w 9842"/>
              <a:gd name="connsiteY44" fmla="*/ 8290 h 10000"/>
              <a:gd name="connsiteX45" fmla="*/ 3076 w 9842"/>
              <a:gd name="connsiteY45" fmla="*/ 9098 h 10000"/>
              <a:gd name="connsiteX46" fmla="*/ 3337 w 9842"/>
              <a:gd name="connsiteY46" fmla="*/ 9682 h 10000"/>
              <a:gd name="connsiteX47" fmla="*/ 3370 w 9842"/>
              <a:gd name="connsiteY47" fmla="*/ 9893 h 10000"/>
              <a:gd name="connsiteX48" fmla="*/ 3219 w 9842"/>
              <a:gd name="connsiteY48" fmla="*/ 10000 h 10000"/>
              <a:gd name="connsiteX49" fmla="*/ 2048 w 9842"/>
              <a:gd name="connsiteY49" fmla="*/ 9998 h 10000"/>
              <a:gd name="connsiteX50" fmla="*/ 78 w 9842"/>
              <a:gd name="connsiteY50" fmla="*/ 9998 h 10000"/>
              <a:gd name="connsiteX51" fmla="*/ 27 w 9842"/>
              <a:gd name="connsiteY51" fmla="*/ 9944 h 10000"/>
              <a:gd name="connsiteX52" fmla="*/ 27 w 9842"/>
              <a:gd name="connsiteY52" fmla="*/ 5893 h 10000"/>
              <a:gd name="connsiteX53" fmla="*/ 0 w 9842"/>
              <a:gd name="connsiteY53" fmla="*/ 4293 h 10000"/>
              <a:gd name="connsiteX54" fmla="*/ 27 w 9842"/>
              <a:gd name="connsiteY54" fmla="*/ 4086 h 10000"/>
              <a:gd name="connsiteX55" fmla="*/ 27 w 9842"/>
              <a:gd name="connsiteY55" fmla="*/ 1083 h 10000"/>
              <a:gd name="connsiteX56" fmla="*/ 27 w 9842"/>
              <a:gd name="connsiteY56" fmla="*/ 1083 h 10000"/>
              <a:gd name="connsiteX0" fmla="*/ 1 w 9974"/>
              <a:gd name="connsiteY0" fmla="*/ 1083 h 10000"/>
              <a:gd name="connsiteX1" fmla="*/ 1 w 9974"/>
              <a:gd name="connsiteY1" fmla="*/ 66 h 10000"/>
              <a:gd name="connsiteX2" fmla="*/ 54 w 9974"/>
              <a:gd name="connsiteY2" fmla="*/ 6 h 10000"/>
              <a:gd name="connsiteX3" fmla="*/ 3236 w 9974"/>
              <a:gd name="connsiteY3" fmla="*/ 8 h 10000"/>
              <a:gd name="connsiteX4" fmla="*/ 3398 w 9974"/>
              <a:gd name="connsiteY4" fmla="*/ 268 h 10000"/>
              <a:gd name="connsiteX5" fmla="*/ 3345 w 9974"/>
              <a:gd name="connsiteY5" fmla="*/ 348 h 10000"/>
              <a:gd name="connsiteX6" fmla="*/ 3101 w 9974"/>
              <a:gd name="connsiteY6" fmla="*/ 896 h 10000"/>
              <a:gd name="connsiteX7" fmla="*/ 3162 w 9974"/>
              <a:gd name="connsiteY7" fmla="*/ 1461 h 10000"/>
              <a:gd name="connsiteX8" fmla="*/ 3590 w 9974"/>
              <a:gd name="connsiteY8" fmla="*/ 1985 h 10000"/>
              <a:gd name="connsiteX9" fmla="*/ 4230 w 9974"/>
              <a:gd name="connsiteY9" fmla="*/ 2087 h 10000"/>
              <a:gd name="connsiteX10" fmla="*/ 4675 w 9974"/>
              <a:gd name="connsiteY10" fmla="*/ 1836 h 10000"/>
              <a:gd name="connsiteX11" fmla="*/ 4959 w 9974"/>
              <a:gd name="connsiteY11" fmla="*/ 1305 h 10000"/>
              <a:gd name="connsiteX12" fmla="*/ 4977 w 9974"/>
              <a:gd name="connsiteY12" fmla="*/ 912 h 10000"/>
              <a:gd name="connsiteX13" fmla="*/ 4718 w 9974"/>
              <a:gd name="connsiteY13" fmla="*/ 332 h 10000"/>
              <a:gd name="connsiteX14" fmla="*/ 4669 w 9974"/>
              <a:gd name="connsiteY14" fmla="*/ 128 h 10000"/>
              <a:gd name="connsiteX15" fmla="*/ 4840 w 9974"/>
              <a:gd name="connsiteY15" fmla="*/ 1 h 10000"/>
              <a:gd name="connsiteX16" fmla="*/ 5061 w 9974"/>
              <a:gd name="connsiteY16" fmla="*/ 1 h 10000"/>
              <a:gd name="connsiteX17" fmla="*/ 5535 w 9974"/>
              <a:gd name="connsiteY17" fmla="*/ 1 h 10000"/>
              <a:gd name="connsiteX18" fmla="*/ 7928 w 9974"/>
              <a:gd name="connsiteY18" fmla="*/ 1 h 10000"/>
              <a:gd name="connsiteX19" fmla="*/ 8033 w 9974"/>
              <a:gd name="connsiteY19" fmla="*/ 6 h 10000"/>
              <a:gd name="connsiteX20" fmla="*/ 8074 w 9974"/>
              <a:gd name="connsiteY20" fmla="*/ 52 h 10000"/>
              <a:gd name="connsiteX21" fmla="*/ 8074 w 9974"/>
              <a:gd name="connsiteY21" fmla="*/ 119 h 10000"/>
              <a:gd name="connsiteX22" fmla="*/ 8074 w 9974"/>
              <a:gd name="connsiteY22" fmla="*/ 4104 h 10000"/>
              <a:gd name="connsiteX23" fmla="*/ 8207 w 9974"/>
              <a:gd name="connsiteY23" fmla="*/ 4459 h 10000"/>
              <a:gd name="connsiteX24" fmla="*/ 8606 w 9974"/>
              <a:gd name="connsiteY24" fmla="*/ 4533 h 10000"/>
              <a:gd name="connsiteX25" fmla="*/ 8757 w 9974"/>
              <a:gd name="connsiteY25" fmla="*/ 4419 h 10000"/>
              <a:gd name="connsiteX26" fmla="*/ 9445 w 9974"/>
              <a:gd name="connsiteY26" fmla="*/ 4235 h 10000"/>
              <a:gd name="connsiteX27" fmla="*/ 9892 w 9974"/>
              <a:gd name="connsiteY27" fmla="*/ 4632 h 10000"/>
              <a:gd name="connsiteX28" fmla="*/ 9947 w 9974"/>
              <a:gd name="connsiteY28" fmla="*/ 5218 h 10000"/>
              <a:gd name="connsiteX29" fmla="*/ 9647 w 9974"/>
              <a:gd name="connsiteY29" fmla="*/ 5673 h 10000"/>
              <a:gd name="connsiteX30" fmla="*/ 9062 w 9974"/>
              <a:gd name="connsiteY30" fmla="*/ 5773 h 10000"/>
              <a:gd name="connsiteX31" fmla="*/ 8716 w 9974"/>
              <a:gd name="connsiteY31" fmla="*/ 5544 h 10000"/>
              <a:gd name="connsiteX32" fmla="*/ 8320 w 9974"/>
              <a:gd name="connsiteY32" fmla="*/ 5473 h 10000"/>
              <a:gd name="connsiteX33" fmla="*/ 8074 w 9974"/>
              <a:gd name="connsiteY33" fmla="*/ 5882 h 10000"/>
              <a:gd name="connsiteX34" fmla="*/ 8074 w 9974"/>
              <a:gd name="connsiteY34" fmla="*/ 9938 h 10000"/>
              <a:gd name="connsiteX35" fmla="*/ 8017 w 9974"/>
              <a:gd name="connsiteY35" fmla="*/ 9998 h 10000"/>
              <a:gd name="connsiteX36" fmla="*/ 4845 w 9974"/>
              <a:gd name="connsiteY36" fmla="*/ 9998 h 10000"/>
              <a:gd name="connsiteX37" fmla="*/ 4701 w 9974"/>
              <a:gd name="connsiteY37" fmla="*/ 9931 h 10000"/>
              <a:gd name="connsiteX38" fmla="*/ 4710 w 9974"/>
              <a:gd name="connsiteY38" fmla="*/ 9682 h 10000"/>
              <a:gd name="connsiteX39" fmla="*/ 4949 w 9974"/>
              <a:gd name="connsiteY39" fmla="*/ 9243 h 10000"/>
              <a:gd name="connsiteX40" fmla="*/ 4962 w 9974"/>
              <a:gd name="connsiteY40" fmla="*/ 8712 h 10000"/>
              <a:gd name="connsiteX41" fmla="*/ 4695 w 9974"/>
              <a:gd name="connsiteY41" fmla="*/ 8190 h 10000"/>
              <a:gd name="connsiteX42" fmla="*/ 4236 w 9974"/>
              <a:gd name="connsiteY42" fmla="*/ 7921 h 10000"/>
              <a:gd name="connsiteX43" fmla="*/ 3754 w 9974"/>
              <a:gd name="connsiteY43" fmla="*/ 7943 h 10000"/>
              <a:gd name="connsiteX44" fmla="*/ 3296 w 9974"/>
              <a:gd name="connsiteY44" fmla="*/ 8290 h 10000"/>
              <a:gd name="connsiteX45" fmla="*/ 3099 w 9974"/>
              <a:gd name="connsiteY45" fmla="*/ 9098 h 10000"/>
              <a:gd name="connsiteX46" fmla="*/ 3365 w 9974"/>
              <a:gd name="connsiteY46" fmla="*/ 9682 h 10000"/>
              <a:gd name="connsiteX47" fmla="*/ 3398 w 9974"/>
              <a:gd name="connsiteY47" fmla="*/ 9893 h 10000"/>
              <a:gd name="connsiteX48" fmla="*/ 3245 w 9974"/>
              <a:gd name="connsiteY48" fmla="*/ 10000 h 10000"/>
              <a:gd name="connsiteX49" fmla="*/ 2055 w 9974"/>
              <a:gd name="connsiteY49" fmla="*/ 9998 h 10000"/>
              <a:gd name="connsiteX50" fmla="*/ 53 w 9974"/>
              <a:gd name="connsiteY50" fmla="*/ 9998 h 10000"/>
              <a:gd name="connsiteX51" fmla="*/ 1 w 9974"/>
              <a:gd name="connsiteY51" fmla="*/ 9944 h 10000"/>
              <a:gd name="connsiteX52" fmla="*/ 1 w 9974"/>
              <a:gd name="connsiteY52" fmla="*/ 5893 h 10000"/>
              <a:gd name="connsiteX53" fmla="*/ 1 w 9974"/>
              <a:gd name="connsiteY53" fmla="*/ 4086 h 10000"/>
              <a:gd name="connsiteX54" fmla="*/ 1 w 9974"/>
              <a:gd name="connsiteY54" fmla="*/ 1083 h 10000"/>
              <a:gd name="connsiteX55" fmla="*/ 1 w 9974"/>
              <a:gd name="connsiteY55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4975 w 10000"/>
              <a:gd name="connsiteY40" fmla="*/ 8712 h 10000"/>
              <a:gd name="connsiteX41" fmla="*/ 4707 w 10000"/>
              <a:gd name="connsiteY41" fmla="*/ 8190 h 10000"/>
              <a:gd name="connsiteX42" fmla="*/ 3764 w 10000"/>
              <a:gd name="connsiteY42" fmla="*/ 7943 h 10000"/>
              <a:gd name="connsiteX43" fmla="*/ 3305 w 10000"/>
              <a:gd name="connsiteY43" fmla="*/ 8290 h 10000"/>
              <a:gd name="connsiteX44" fmla="*/ 3107 w 10000"/>
              <a:gd name="connsiteY44" fmla="*/ 9098 h 10000"/>
              <a:gd name="connsiteX45" fmla="*/ 3374 w 10000"/>
              <a:gd name="connsiteY45" fmla="*/ 9682 h 10000"/>
              <a:gd name="connsiteX46" fmla="*/ 3407 w 10000"/>
              <a:gd name="connsiteY46" fmla="*/ 9893 h 10000"/>
              <a:gd name="connsiteX47" fmla="*/ 3253 w 10000"/>
              <a:gd name="connsiteY47" fmla="*/ 10000 h 10000"/>
              <a:gd name="connsiteX48" fmla="*/ 2060 w 10000"/>
              <a:gd name="connsiteY48" fmla="*/ 9998 h 10000"/>
              <a:gd name="connsiteX49" fmla="*/ 53 w 10000"/>
              <a:gd name="connsiteY49" fmla="*/ 9998 h 10000"/>
              <a:gd name="connsiteX50" fmla="*/ 1 w 10000"/>
              <a:gd name="connsiteY50" fmla="*/ 9944 h 10000"/>
              <a:gd name="connsiteX51" fmla="*/ 1 w 10000"/>
              <a:gd name="connsiteY51" fmla="*/ 5893 h 10000"/>
              <a:gd name="connsiteX52" fmla="*/ 1 w 10000"/>
              <a:gd name="connsiteY52" fmla="*/ 4086 h 10000"/>
              <a:gd name="connsiteX53" fmla="*/ 1 w 10000"/>
              <a:gd name="connsiteY53" fmla="*/ 1083 h 10000"/>
              <a:gd name="connsiteX54" fmla="*/ 1 w 10000"/>
              <a:gd name="connsiteY54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4975 w 10000"/>
              <a:gd name="connsiteY40" fmla="*/ 8712 h 10000"/>
              <a:gd name="connsiteX41" fmla="*/ 3764 w 10000"/>
              <a:gd name="connsiteY41" fmla="*/ 7943 h 10000"/>
              <a:gd name="connsiteX42" fmla="*/ 3305 w 10000"/>
              <a:gd name="connsiteY42" fmla="*/ 8290 h 10000"/>
              <a:gd name="connsiteX43" fmla="*/ 3107 w 10000"/>
              <a:gd name="connsiteY43" fmla="*/ 9098 h 10000"/>
              <a:gd name="connsiteX44" fmla="*/ 3374 w 10000"/>
              <a:gd name="connsiteY44" fmla="*/ 9682 h 10000"/>
              <a:gd name="connsiteX45" fmla="*/ 3407 w 10000"/>
              <a:gd name="connsiteY45" fmla="*/ 9893 h 10000"/>
              <a:gd name="connsiteX46" fmla="*/ 3253 w 10000"/>
              <a:gd name="connsiteY46" fmla="*/ 10000 h 10000"/>
              <a:gd name="connsiteX47" fmla="*/ 2060 w 10000"/>
              <a:gd name="connsiteY47" fmla="*/ 9998 h 10000"/>
              <a:gd name="connsiteX48" fmla="*/ 53 w 10000"/>
              <a:gd name="connsiteY48" fmla="*/ 9998 h 10000"/>
              <a:gd name="connsiteX49" fmla="*/ 1 w 10000"/>
              <a:gd name="connsiteY49" fmla="*/ 9944 h 10000"/>
              <a:gd name="connsiteX50" fmla="*/ 1 w 10000"/>
              <a:gd name="connsiteY50" fmla="*/ 5893 h 10000"/>
              <a:gd name="connsiteX51" fmla="*/ 1 w 10000"/>
              <a:gd name="connsiteY51" fmla="*/ 4086 h 10000"/>
              <a:gd name="connsiteX52" fmla="*/ 1 w 10000"/>
              <a:gd name="connsiteY52" fmla="*/ 1083 h 10000"/>
              <a:gd name="connsiteX53" fmla="*/ 1 w 10000"/>
              <a:gd name="connsiteY53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3764 w 10000"/>
              <a:gd name="connsiteY40" fmla="*/ 7943 h 10000"/>
              <a:gd name="connsiteX41" fmla="*/ 3305 w 10000"/>
              <a:gd name="connsiteY41" fmla="*/ 8290 h 10000"/>
              <a:gd name="connsiteX42" fmla="*/ 3107 w 10000"/>
              <a:gd name="connsiteY42" fmla="*/ 9098 h 10000"/>
              <a:gd name="connsiteX43" fmla="*/ 3374 w 10000"/>
              <a:gd name="connsiteY43" fmla="*/ 9682 h 10000"/>
              <a:gd name="connsiteX44" fmla="*/ 3407 w 10000"/>
              <a:gd name="connsiteY44" fmla="*/ 9893 h 10000"/>
              <a:gd name="connsiteX45" fmla="*/ 3253 w 10000"/>
              <a:gd name="connsiteY45" fmla="*/ 10000 h 10000"/>
              <a:gd name="connsiteX46" fmla="*/ 2060 w 10000"/>
              <a:gd name="connsiteY46" fmla="*/ 9998 h 10000"/>
              <a:gd name="connsiteX47" fmla="*/ 53 w 10000"/>
              <a:gd name="connsiteY47" fmla="*/ 9998 h 10000"/>
              <a:gd name="connsiteX48" fmla="*/ 1 w 10000"/>
              <a:gd name="connsiteY48" fmla="*/ 9944 h 10000"/>
              <a:gd name="connsiteX49" fmla="*/ 1 w 10000"/>
              <a:gd name="connsiteY49" fmla="*/ 5893 h 10000"/>
              <a:gd name="connsiteX50" fmla="*/ 1 w 10000"/>
              <a:gd name="connsiteY50" fmla="*/ 4086 h 10000"/>
              <a:gd name="connsiteX51" fmla="*/ 1 w 10000"/>
              <a:gd name="connsiteY51" fmla="*/ 1083 h 10000"/>
              <a:gd name="connsiteX52" fmla="*/ 1 w 10000"/>
              <a:gd name="connsiteY52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3764 w 10000"/>
              <a:gd name="connsiteY39" fmla="*/ 7943 h 10000"/>
              <a:gd name="connsiteX40" fmla="*/ 3305 w 10000"/>
              <a:gd name="connsiteY40" fmla="*/ 8290 h 10000"/>
              <a:gd name="connsiteX41" fmla="*/ 3107 w 10000"/>
              <a:gd name="connsiteY41" fmla="*/ 9098 h 10000"/>
              <a:gd name="connsiteX42" fmla="*/ 3374 w 10000"/>
              <a:gd name="connsiteY42" fmla="*/ 9682 h 10000"/>
              <a:gd name="connsiteX43" fmla="*/ 3407 w 10000"/>
              <a:gd name="connsiteY43" fmla="*/ 9893 h 10000"/>
              <a:gd name="connsiteX44" fmla="*/ 3253 w 10000"/>
              <a:gd name="connsiteY44" fmla="*/ 10000 h 10000"/>
              <a:gd name="connsiteX45" fmla="*/ 2060 w 10000"/>
              <a:gd name="connsiteY45" fmla="*/ 9998 h 10000"/>
              <a:gd name="connsiteX46" fmla="*/ 53 w 10000"/>
              <a:gd name="connsiteY46" fmla="*/ 9998 h 10000"/>
              <a:gd name="connsiteX47" fmla="*/ 1 w 10000"/>
              <a:gd name="connsiteY47" fmla="*/ 9944 h 10000"/>
              <a:gd name="connsiteX48" fmla="*/ 1 w 10000"/>
              <a:gd name="connsiteY48" fmla="*/ 5893 h 10000"/>
              <a:gd name="connsiteX49" fmla="*/ 1 w 10000"/>
              <a:gd name="connsiteY49" fmla="*/ 4086 h 10000"/>
              <a:gd name="connsiteX50" fmla="*/ 1 w 10000"/>
              <a:gd name="connsiteY50" fmla="*/ 1083 h 10000"/>
              <a:gd name="connsiteX51" fmla="*/ 1 w 10000"/>
              <a:gd name="connsiteY51" fmla="*/ 1083 h 10000"/>
              <a:gd name="connsiteX0" fmla="*/ 1 w 10000"/>
              <a:gd name="connsiteY0" fmla="*/ 1083 h 10102"/>
              <a:gd name="connsiteX1" fmla="*/ 1 w 10000"/>
              <a:gd name="connsiteY1" fmla="*/ 66 h 10102"/>
              <a:gd name="connsiteX2" fmla="*/ 54 w 10000"/>
              <a:gd name="connsiteY2" fmla="*/ 6 h 10102"/>
              <a:gd name="connsiteX3" fmla="*/ 3244 w 10000"/>
              <a:gd name="connsiteY3" fmla="*/ 8 h 10102"/>
              <a:gd name="connsiteX4" fmla="*/ 3407 w 10000"/>
              <a:gd name="connsiteY4" fmla="*/ 268 h 10102"/>
              <a:gd name="connsiteX5" fmla="*/ 3354 w 10000"/>
              <a:gd name="connsiteY5" fmla="*/ 348 h 10102"/>
              <a:gd name="connsiteX6" fmla="*/ 3109 w 10000"/>
              <a:gd name="connsiteY6" fmla="*/ 896 h 10102"/>
              <a:gd name="connsiteX7" fmla="*/ 3170 w 10000"/>
              <a:gd name="connsiteY7" fmla="*/ 1461 h 10102"/>
              <a:gd name="connsiteX8" fmla="*/ 3599 w 10000"/>
              <a:gd name="connsiteY8" fmla="*/ 1985 h 10102"/>
              <a:gd name="connsiteX9" fmla="*/ 4241 w 10000"/>
              <a:gd name="connsiteY9" fmla="*/ 2087 h 10102"/>
              <a:gd name="connsiteX10" fmla="*/ 4687 w 10000"/>
              <a:gd name="connsiteY10" fmla="*/ 1836 h 10102"/>
              <a:gd name="connsiteX11" fmla="*/ 4972 w 10000"/>
              <a:gd name="connsiteY11" fmla="*/ 1305 h 10102"/>
              <a:gd name="connsiteX12" fmla="*/ 4990 w 10000"/>
              <a:gd name="connsiteY12" fmla="*/ 912 h 10102"/>
              <a:gd name="connsiteX13" fmla="*/ 4730 w 10000"/>
              <a:gd name="connsiteY13" fmla="*/ 332 h 10102"/>
              <a:gd name="connsiteX14" fmla="*/ 4681 w 10000"/>
              <a:gd name="connsiteY14" fmla="*/ 128 h 10102"/>
              <a:gd name="connsiteX15" fmla="*/ 4853 w 10000"/>
              <a:gd name="connsiteY15" fmla="*/ 1 h 10102"/>
              <a:gd name="connsiteX16" fmla="*/ 5074 w 10000"/>
              <a:gd name="connsiteY16" fmla="*/ 1 h 10102"/>
              <a:gd name="connsiteX17" fmla="*/ 5549 w 10000"/>
              <a:gd name="connsiteY17" fmla="*/ 1 h 10102"/>
              <a:gd name="connsiteX18" fmla="*/ 7949 w 10000"/>
              <a:gd name="connsiteY18" fmla="*/ 1 h 10102"/>
              <a:gd name="connsiteX19" fmla="*/ 8054 w 10000"/>
              <a:gd name="connsiteY19" fmla="*/ 6 h 10102"/>
              <a:gd name="connsiteX20" fmla="*/ 8095 w 10000"/>
              <a:gd name="connsiteY20" fmla="*/ 52 h 10102"/>
              <a:gd name="connsiteX21" fmla="*/ 8095 w 10000"/>
              <a:gd name="connsiteY21" fmla="*/ 119 h 10102"/>
              <a:gd name="connsiteX22" fmla="*/ 8095 w 10000"/>
              <a:gd name="connsiteY22" fmla="*/ 4104 h 10102"/>
              <a:gd name="connsiteX23" fmla="*/ 8228 w 10000"/>
              <a:gd name="connsiteY23" fmla="*/ 4459 h 10102"/>
              <a:gd name="connsiteX24" fmla="*/ 8628 w 10000"/>
              <a:gd name="connsiteY24" fmla="*/ 4533 h 10102"/>
              <a:gd name="connsiteX25" fmla="*/ 8780 w 10000"/>
              <a:gd name="connsiteY25" fmla="*/ 4419 h 10102"/>
              <a:gd name="connsiteX26" fmla="*/ 9470 w 10000"/>
              <a:gd name="connsiteY26" fmla="*/ 4235 h 10102"/>
              <a:gd name="connsiteX27" fmla="*/ 9918 w 10000"/>
              <a:gd name="connsiteY27" fmla="*/ 4632 h 10102"/>
              <a:gd name="connsiteX28" fmla="*/ 9973 w 10000"/>
              <a:gd name="connsiteY28" fmla="*/ 5218 h 10102"/>
              <a:gd name="connsiteX29" fmla="*/ 9672 w 10000"/>
              <a:gd name="connsiteY29" fmla="*/ 5673 h 10102"/>
              <a:gd name="connsiteX30" fmla="*/ 9086 w 10000"/>
              <a:gd name="connsiteY30" fmla="*/ 5773 h 10102"/>
              <a:gd name="connsiteX31" fmla="*/ 8739 w 10000"/>
              <a:gd name="connsiteY31" fmla="*/ 5544 h 10102"/>
              <a:gd name="connsiteX32" fmla="*/ 8342 w 10000"/>
              <a:gd name="connsiteY32" fmla="*/ 5473 h 10102"/>
              <a:gd name="connsiteX33" fmla="*/ 8095 w 10000"/>
              <a:gd name="connsiteY33" fmla="*/ 5882 h 10102"/>
              <a:gd name="connsiteX34" fmla="*/ 8095 w 10000"/>
              <a:gd name="connsiteY34" fmla="*/ 9938 h 10102"/>
              <a:gd name="connsiteX35" fmla="*/ 8038 w 10000"/>
              <a:gd name="connsiteY35" fmla="*/ 9998 h 10102"/>
              <a:gd name="connsiteX36" fmla="*/ 4858 w 10000"/>
              <a:gd name="connsiteY36" fmla="*/ 9998 h 10102"/>
              <a:gd name="connsiteX37" fmla="*/ 4713 w 10000"/>
              <a:gd name="connsiteY37" fmla="*/ 9931 h 10102"/>
              <a:gd name="connsiteX38" fmla="*/ 3764 w 10000"/>
              <a:gd name="connsiteY38" fmla="*/ 7943 h 10102"/>
              <a:gd name="connsiteX39" fmla="*/ 3305 w 10000"/>
              <a:gd name="connsiteY39" fmla="*/ 8290 h 10102"/>
              <a:gd name="connsiteX40" fmla="*/ 3107 w 10000"/>
              <a:gd name="connsiteY40" fmla="*/ 9098 h 10102"/>
              <a:gd name="connsiteX41" fmla="*/ 3374 w 10000"/>
              <a:gd name="connsiteY41" fmla="*/ 9682 h 10102"/>
              <a:gd name="connsiteX42" fmla="*/ 3407 w 10000"/>
              <a:gd name="connsiteY42" fmla="*/ 9893 h 10102"/>
              <a:gd name="connsiteX43" fmla="*/ 3253 w 10000"/>
              <a:gd name="connsiteY43" fmla="*/ 10000 h 10102"/>
              <a:gd name="connsiteX44" fmla="*/ 2060 w 10000"/>
              <a:gd name="connsiteY44" fmla="*/ 9998 h 10102"/>
              <a:gd name="connsiteX45" fmla="*/ 53 w 10000"/>
              <a:gd name="connsiteY45" fmla="*/ 9998 h 10102"/>
              <a:gd name="connsiteX46" fmla="*/ 1 w 10000"/>
              <a:gd name="connsiteY46" fmla="*/ 9944 h 10102"/>
              <a:gd name="connsiteX47" fmla="*/ 1 w 10000"/>
              <a:gd name="connsiteY47" fmla="*/ 5893 h 10102"/>
              <a:gd name="connsiteX48" fmla="*/ 1 w 10000"/>
              <a:gd name="connsiteY48" fmla="*/ 4086 h 10102"/>
              <a:gd name="connsiteX49" fmla="*/ 1 w 10000"/>
              <a:gd name="connsiteY49" fmla="*/ 1083 h 10102"/>
              <a:gd name="connsiteX50" fmla="*/ 1 w 10000"/>
              <a:gd name="connsiteY50" fmla="*/ 1083 h 10102"/>
              <a:gd name="connsiteX0" fmla="*/ 1 w 10000"/>
              <a:gd name="connsiteY0" fmla="*/ 1083 h 10077"/>
              <a:gd name="connsiteX1" fmla="*/ 1 w 10000"/>
              <a:gd name="connsiteY1" fmla="*/ 66 h 10077"/>
              <a:gd name="connsiteX2" fmla="*/ 54 w 10000"/>
              <a:gd name="connsiteY2" fmla="*/ 6 h 10077"/>
              <a:gd name="connsiteX3" fmla="*/ 3244 w 10000"/>
              <a:gd name="connsiteY3" fmla="*/ 8 h 10077"/>
              <a:gd name="connsiteX4" fmla="*/ 3407 w 10000"/>
              <a:gd name="connsiteY4" fmla="*/ 268 h 10077"/>
              <a:gd name="connsiteX5" fmla="*/ 3354 w 10000"/>
              <a:gd name="connsiteY5" fmla="*/ 348 h 10077"/>
              <a:gd name="connsiteX6" fmla="*/ 3109 w 10000"/>
              <a:gd name="connsiteY6" fmla="*/ 896 h 10077"/>
              <a:gd name="connsiteX7" fmla="*/ 3170 w 10000"/>
              <a:gd name="connsiteY7" fmla="*/ 1461 h 10077"/>
              <a:gd name="connsiteX8" fmla="*/ 3599 w 10000"/>
              <a:gd name="connsiteY8" fmla="*/ 1985 h 10077"/>
              <a:gd name="connsiteX9" fmla="*/ 4241 w 10000"/>
              <a:gd name="connsiteY9" fmla="*/ 2087 h 10077"/>
              <a:gd name="connsiteX10" fmla="*/ 4687 w 10000"/>
              <a:gd name="connsiteY10" fmla="*/ 1836 h 10077"/>
              <a:gd name="connsiteX11" fmla="*/ 4972 w 10000"/>
              <a:gd name="connsiteY11" fmla="*/ 1305 h 10077"/>
              <a:gd name="connsiteX12" fmla="*/ 4990 w 10000"/>
              <a:gd name="connsiteY12" fmla="*/ 912 h 10077"/>
              <a:gd name="connsiteX13" fmla="*/ 4730 w 10000"/>
              <a:gd name="connsiteY13" fmla="*/ 332 h 10077"/>
              <a:gd name="connsiteX14" fmla="*/ 4681 w 10000"/>
              <a:gd name="connsiteY14" fmla="*/ 128 h 10077"/>
              <a:gd name="connsiteX15" fmla="*/ 4853 w 10000"/>
              <a:gd name="connsiteY15" fmla="*/ 1 h 10077"/>
              <a:gd name="connsiteX16" fmla="*/ 5074 w 10000"/>
              <a:gd name="connsiteY16" fmla="*/ 1 h 10077"/>
              <a:gd name="connsiteX17" fmla="*/ 5549 w 10000"/>
              <a:gd name="connsiteY17" fmla="*/ 1 h 10077"/>
              <a:gd name="connsiteX18" fmla="*/ 7949 w 10000"/>
              <a:gd name="connsiteY18" fmla="*/ 1 h 10077"/>
              <a:gd name="connsiteX19" fmla="*/ 8054 w 10000"/>
              <a:gd name="connsiteY19" fmla="*/ 6 h 10077"/>
              <a:gd name="connsiteX20" fmla="*/ 8095 w 10000"/>
              <a:gd name="connsiteY20" fmla="*/ 52 h 10077"/>
              <a:gd name="connsiteX21" fmla="*/ 8095 w 10000"/>
              <a:gd name="connsiteY21" fmla="*/ 119 h 10077"/>
              <a:gd name="connsiteX22" fmla="*/ 8095 w 10000"/>
              <a:gd name="connsiteY22" fmla="*/ 4104 h 10077"/>
              <a:gd name="connsiteX23" fmla="*/ 8228 w 10000"/>
              <a:gd name="connsiteY23" fmla="*/ 4459 h 10077"/>
              <a:gd name="connsiteX24" fmla="*/ 8628 w 10000"/>
              <a:gd name="connsiteY24" fmla="*/ 4533 h 10077"/>
              <a:gd name="connsiteX25" fmla="*/ 8780 w 10000"/>
              <a:gd name="connsiteY25" fmla="*/ 4419 h 10077"/>
              <a:gd name="connsiteX26" fmla="*/ 9470 w 10000"/>
              <a:gd name="connsiteY26" fmla="*/ 4235 h 10077"/>
              <a:gd name="connsiteX27" fmla="*/ 9918 w 10000"/>
              <a:gd name="connsiteY27" fmla="*/ 4632 h 10077"/>
              <a:gd name="connsiteX28" fmla="*/ 9973 w 10000"/>
              <a:gd name="connsiteY28" fmla="*/ 5218 h 10077"/>
              <a:gd name="connsiteX29" fmla="*/ 9672 w 10000"/>
              <a:gd name="connsiteY29" fmla="*/ 5673 h 10077"/>
              <a:gd name="connsiteX30" fmla="*/ 9086 w 10000"/>
              <a:gd name="connsiteY30" fmla="*/ 5773 h 10077"/>
              <a:gd name="connsiteX31" fmla="*/ 8739 w 10000"/>
              <a:gd name="connsiteY31" fmla="*/ 5544 h 10077"/>
              <a:gd name="connsiteX32" fmla="*/ 8342 w 10000"/>
              <a:gd name="connsiteY32" fmla="*/ 5473 h 10077"/>
              <a:gd name="connsiteX33" fmla="*/ 8095 w 10000"/>
              <a:gd name="connsiteY33" fmla="*/ 5882 h 10077"/>
              <a:gd name="connsiteX34" fmla="*/ 8095 w 10000"/>
              <a:gd name="connsiteY34" fmla="*/ 9938 h 10077"/>
              <a:gd name="connsiteX35" fmla="*/ 8038 w 10000"/>
              <a:gd name="connsiteY35" fmla="*/ 9998 h 10077"/>
              <a:gd name="connsiteX36" fmla="*/ 4858 w 10000"/>
              <a:gd name="connsiteY36" fmla="*/ 9998 h 10077"/>
              <a:gd name="connsiteX37" fmla="*/ 4713 w 10000"/>
              <a:gd name="connsiteY37" fmla="*/ 9931 h 10077"/>
              <a:gd name="connsiteX38" fmla="*/ 3305 w 10000"/>
              <a:gd name="connsiteY38" fmla="*/ 8290 h 10077"/>
              <a:gd name="connsiteX39" fmla="*/ 3107 w 10000"/>
              <a:gd name="connsiteY39" fmla="*/ 9098 h 10077"/>
              <a:gd name="connsiteX40" fmla="*/ 3374 w 10000"/>
              <a:gd name="connsiteY40" fmla="*/ 9682 h 10077"/>
              <a:gd name="connsiteX41" fmla="*/ 3407 w 10000"/>
              <a:gd name="connsiteY41" fmla="*/ 9893 h 10077"/>
              <a:gd name="connsiteX42" fmla="*/ 3253 w 10000"/>
              <a:gd name="connsiteY42" fmla="*/ 10000 h 10077"/>
              <a:gd name="connsiteX43" fmla="*/ 2060 w 10000"/>
              <a:gd name="connsiteY43" fmla="*/ 9998 h 10077"/>
              <a:gd name="connsiteX44" fmla="*/ 53 w 10000"/>
              <a:gd name="connsiteY44" fmla="*/ 9998 h 10077"/>
              <a:gd name="connsiteX45" fmla="*/ 1 w 10000"/>
              <a:gd name="connsiteY45" fmla="*/ 9944 h 10077"/>
              <a:gd name="connsiteX46" fmla="*/ 1 w 10000"/>
              <a:gd name="connsiteY46" fmla="*/ 5893 h 10077"/>
              <a:gd name="connsiteX47" fmla="*/ 1 w 10000"/>
              <a:gd name="connsiteY47" fmla="*/ 4086 h 10077"/>
              <a:gd name="connsiteX48" fmla="*/ 1 w 10000"/>
              <a:gd name="connsiteY48" fmla="*/ 1083 h 10077"/>
              <a:gd name="connsiteX49" fmla="*/ 1 w 10000"/>
              <a:gd name="connsiteY49" fmla="*/ 1083 h 10077"/>
              <a:gd name="connsiteX0" fmla="*/ 1 w 10000"/>
              <a:gd name="connsiteY0" fmla="*/ 1083 h 10020"/>
              <a:gd name="connsiteX1" fmla="*/ 1 w 10000"/>
              <a:gd name="connsiteY1" fmla="*/ 66 h 10020"/>
              <a:gd name="connsiteX2" fmla="*/ 54 w 10000"/>
              <a:gd name="connsiteY2" fmla="*/ 6 h 10020"/>
              <a:gd name="connsiteX3" fmla="*/ 3244 w 10000"/>
              <a:gd name="connsiteY3" fmla="*/ 8 h 10020"/>
              <a:gd name="connsiteX4" fmla="*/ 3407 w 10000"/>
              <a:gd name="connsiteY4" fmla="*/ 268 h 10020"/>
              <a:gd name="connsiteX5" fmla="*/ 3354 w 10000"/>
              <a:gd name="connsiteY5" fmla="*/ 348 h 10020"/>
              <a:gd name="connsiteX6" fmla="*/ 3109 w 10000"/>
              <a:gd name="connsiteY6" fmla="*/ 896 h 10020"/>
              <a:gd name="connsiteX7" fmla="*/ 3170 w 10000"/>
              <a:gd name="connsiteY7" fmla="*/ 1461 h 10020"/>
              <a:gd name="connsiteX8" fmla="*/ 3599 w 10000"/>
              <a:gd name="connsiteY8" fmla="*/ 1985 h 10020"/>
              <a:gd name="connsiteX9" fmla="*/ 4241 w 10000"/>
              <a:gd name="connsiteY9" fmla="*/ 2087 h 10020"/>
              <a:gd name="connsiteX10" fmla="*/ 4687 w 10000"/>
              <a:gd name="connsiteY10" fmla="*/ 1836 h 10020"/>
              <a:gd name="connsiteX11" fmla="*/ 4972 w 10000"/>
              <a:gd name="connsiteY11" fmla="*/ 1305 h 10020"/>
              <a:gd name="connsiteX12" fmla="*/ 4990 w 10000"/>
              <a:gd name="connsiteY12" fmla="*/ 912 h 10020"/>
              <a:gd name="connsiteX13" fmla="*/ 4730 w 10000"/>
              <a:gd name="connsiteY13" fmla="*/ 332 h 10020"/>
              <a:gd name="connsiteX14" fmla="*/ 4681 w 10000"/>
              <a:gd name="connsiteY14" fmla="*/ 128 h 10020"/>
              <a:gd name="connsiteX15" fmla="*/ 4853 w 10000"/>
              <a:gd name="connsiteY15" fmla="*/ 1 h 10020"/>
              <a:gd name="connsiteX16" fmla="*/ 5074 w 10000"/>
              <a:gd name="connsiteY16" fmla="*/ 1 h 10020"/>
              <a:gd name="connsiteX17" fmla="*/ 5549 w 10000"/>
              <a:gd name="connsiteY17" fmla="*/ 1 h 10020"/>
              <a:gd name="connsiteX18" fmla="*/ 7949 w 10000"/>
              <a:gd name="connsiteY18" fmla="*/ 1 h 10020"/>
              <a:gd name="connsiteX19" fmla="*/ 8054 w 10000"/>
              <a:gd name="connsiteY19" fmla="*/ 6 h 10020"/>
              <a:gd name="connsiteX20" fmla="*/ 8095 w 10000"/>
              <a:gd name="connsiteY20" fmla="*/ 52 h 10020"/>
              <a:gd name="connsiteX21" fmla="*/ 8095 w 10000"/>
              <a:gd name="connsiteY21" fmla="*/ 119 h 10020"/>
              <a:gd name="connsiteX22" fmla="*/ 8095 w 10000"/>
              <a:gd name="connsiteY22" fmla="*/ 4104 h 10020"/>
              <a:gd name="connsiteX23" fmla="*/ 8228 w 10000"/>
              <a:gd name="connsiteY23" fmla="*/ 4459 h 10020"/>
              <a:gd name="connsiteX24" fmla="*/ 8628 w 10000"/>
              <a:gd name="connsiteY24" fmla="*/ 4533 h 10020"/>
              <a:gd name="connsiteX25" fmla="*/ 8780 w 10000"/>
              <a:gd name="connsiteY25" fmla="*/ 4419 h 10020"/>
              <a:gd name="connsiteX26" fmla="*/ 9470 w 10000"/>
              <a:gd name="connsiteY26" fmla="*/ 4235 h 10020"/>
              <a:gd name="connsiteX27" fmla="*/ 9918 w 10000"/>
              <a:gd name="connsiteY27" fmla="*/ 4632 h 10020"/>
              <a:gd name="connsiteX28" fmla="*/ 9973 w 10000"/>
              <a:gd name="connsiteY28" fmla="*/ 5218 h 10020"/>
              <a:gd name="connsiteX29" fmla="*/ 9672 w 10000"/>
              <a:gd name="connsiteY29" fmla="*/ 5673 h 10020"/>
              <a:gd name="connsiteX30" fmla="*/ 9086 w 10000"/>
              <a:gd name="connsiteY30" fmla="*/ 5773 h 10020"/>
              <a:gd name="connsiteX31" fmla="*/ 8739 w 10000"/>
              <a:gd name="connsiteY31" fmla="*/ 5544 h 10020"/>
              <a:gd name="connsiteX32" fmla="*/ 8342 w 10000"/>
              <a:gd name="connsiteY32" fmla="*/ 5473 h 10020"/>
              <a:gd name="connsiteX33" fmla="*/ 8095 w 10000"/>
              <a:gd name="connsiteY33" fmla="*/ 5882 h 10020"/>
              <a:gd name="connsiteX34" fmla="*/ 8095 w 10000"/>
              <a:gd name="connsiteY34" fmla="*/ 9938 h 10020"/>
              <a:gd name="connsiteX35" fmla="*/ 8038 w 10000"/>
              <a:gd name="connsiteY35" fmla="*/ 9998 h 10020"/>
              <a:gd name="connsiteX36" fmla="*/ 4858 w 10000"/>
              <a:gd name="connsiteY36" fmla="*/ 9998 h 10020"/>
              <a:gd name="connsiteX37" fmla="*/ 4713 w 10000"/>
              <a:gd name="connsiteY37" fmla="*/ 9931 h 10020"/>
              <a:gd name="connsiteX38" fmla="*/ 3107 w 10000"/>
              <a:gd name="connsiteY38" fmla="*/ 9098 h 10020"/>
              <a:gd name="connsiteX39" fmla="*/ 3374 w 10000"/>
              <a:gd name="connsiteY39" fmla="*/ 9682 h 10020"/>
              <a:gd name="connsiteX40" fmla="*/ 3407 w 10000"/>
              <a:gd name="connsiteY40" fmla="*/ 9893 h 10020"/>
              <a:gd name="connsiteX41" fmla="*/ 3253 w 10000"/>
              <a:gd name="connsiteY41" fmla="*/ 10000 h 10020"/>
              <a:gd name="connsiteX42" fmla="*/ 2060 w 10000"/>
              <a:gd name="connsiteY42" fmla="*/ 9998 h 10020"/>
              <a:gd name="connsiteX43" fmla="*/ 53 w 10000"/>
              <a:gd name="connsiteY43" fmla="*/ 9998 h 10020"/>
              <a:gd name="connsiteX44" fmla="*/ 1 w 10000"/>
              <a:gd name="connsiteY44" fmla="*/ 9944 h 10020"/>
              <a:gd name="connsiteX45" fmla="*/ 1 w 10000"/>
              <a:gd name="connsiteY45" fmla="*/ 5893 h 10020"/>
              <a:gd name="connsiteX46" fmla="*/ 1 w 10000"/>
              <a:gd name="connsiteY46" fmla="*/ 4086 h 10020"/>
              <a:gd name="connsiteX47" fmla="*/ 1 w 10000"/>
              <a:gd name="connsiteY47" fmla="*/ 1083 h 10020"/>
              <a:gd name="connsiteX48" fmla="*/ 1 w 10000"/>
              <a:gd name="connsiteY48" fmla="*/ 1083 h 1002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3374 w 10000"/>
              <a:gd name="connsiteY38" fmla="*/ 9682 h 10000"/>
              <a:gd name="connsiteX39" fmla="*/ 3407 w 10000"/>
              <a:gd name="connsiteY39" fmla="*/ 9893 h 10000"/>
              <a:gd name="connsiteX40" fmla="*/ 3253 w 10000"/>
              <a:gd name="connsiteY40" fmla="*/ 10000 h 10000"/>
              <a:gd name="connsiteX41" fmla="*/ 2060 w 10000"/>
              <a:gd name="connsiteY41" fmla="*/ 9998 h 10000"/>
              <a:gd name="connsiteX42" fmla="*/ 53 w 10000"/>
              <a:gd name="connsiteY42" fmla="*/ 9998 h 10000"/>
              <a:gd name="connsiteX43" fmla="*/ 1 w 10000"/>
              <a:gd name="connsiteY43" fmla="*/ 9944 h 10000"/>
              <a:gd name="connsiteX44" fmla="*/ 1 w 10000"/>
              <a:gd name="connsiteY44" fmla="*/ 5893 h 10000"/>
              <a:gd name="connsiteX45" fmla="*/ 1 w 10000"/>
              <a:gd name="connsiteY45" fmla="*/ 4086 h 10000"/>
              <a:gd name="connsiteX46" fmla="*/ 1 w 10000"/>
              <a:gd name="connsiteY46" fmla="*/ 1083 h 10000"/>
              <a:gd name="connsiteX47" fmla="*/ 1 w 10000"/>
              <a:gd name="connsiteY47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3407 w 10000"/>
              <a:gd name="connsiteY38" fmla="*/ 9893 h 10000"/>
              <a:gd name="connsiteX39" fmla="*/ 3253 w 10000"/>
              <a:gd name="connsiteY39" fmla="*/ 10000 h 10000"/>
              <a:gd name="connsiteX40" fmla="*/ 2060 w 10000"/>
              <a:gd name="connsiteY40" fmla="*/ 9998 h 10000"/>
              <a:gd name="connsiteX41" fmla="*/ 53 w 10000"/>
              <a:gd name="connsiteY41" fmla="*/ 9998 h 10000"/>
              <a:gd name="connsiteX42" fmla="*/ 1 w 10000"/>
              <a:gd name="connsiteY42" fmla="*/ 9944 h 10000"/>
              <a:gd name="connsiteX43" fmla="*/ 1 w 10000"/>
              <a:gd name="connsiteY43" fmla="*/ 5893 h 10000"/>
              <a:gd name="connsiteX44" fmla="*/ 1 w 10000"/>
              <a:gd name="connsiteY44" fmla="*/ 4086 h 10000"/>
              <a:gd name="connsiteX45" fmla="*/ 1 w 10000"/>
              <a:gd name="connsiteY45" fmla="*/ 1083 h 10000"/>
              <a:gd name="connsiteX46" fmla="*/ 1 w 10000"/>
              <a:gd name="connsiteY46" fmla="*/ 1083 h 10000"/>
              <a:gd name="connsiteX0" fmla="*/ 1 w 10000"/>
              <a:gd name="connsiteY0" fmla="*/ 1083 h 10004"/>
              <a:gd name="connsiteX1" fmla="*/ 1 w 10000"/>
              <a:gd name="connsiteY1" fmla="*/ 66 h 10004"/>
              <a:gd name="connsiteX2" fmla="*/ 54 w 10000"/>
              <a:gd name="connsiteY2" fmla="*/ 6 h 10004"/>
              <a:gd name="connsiteX3" fmla="*/ 3244 w 10000"/>
              <a:gd name="connsiteY3" fmla="*/ 8 h 10004"/>
              <a:gd name="connsiteX4" fmla="*/ 3407 w 10000"/>
              <a:gd name="connsiteY4" fmla="*/ 268 h 10004"/>
              <a:gd name="connsiteX5" fmla="*/ 3354 w 10000"/>
              <a:gd name="connsiteY5" fmla="*/ 348 h 10004"/>
              <a:gd name="connsiteX6" fmla="*/ 3109 w 10000"/>
              <a:gd name="connsiteY6" fmla="*/ 896 h 10004"/>
              <a:gd name="connsiteX7" fmla="*/ 3170 w 10000"/>
              <a:gd name="connsiteY7" fmla="*/ 1461 h 10004"/>
              <a:gd name="connsiteX8" fmla="*/ 3599 w 10000"/>
              <a:gd name="connsiteY8" fmla="*/ 1985 h 10004"/>
              <a:gd name="connsiteX9" fmla="*/ 4241 w 10000"/>
              <a:gd name="connsiteY9" fmla="*/ 2087 h 10004"/>
              <a:gd name="connsiteX10" fmla="*/ 4687 w 10000"/>
              <a:gd name="connsiteY10" fmla="*/ 1836 h 10004"/>
              <a:gd name="connsiteX11" fmla="*/ 4972 w 10000"/>
              <a:gd name="connsiteY11" fmla="*/ 1305 h 10004"/>
              <a:gd name="connsiteX12" fmla="*/ 4990 w 10000"/>
              <a:gd name="connsiteY12" fmla="*/ 912 h 10004"/>
              <a:gd name="connsiteX13" fmla="*/ 4730 w 10000"/>
              <a:gd name="connsiteY13" fmla="*/ 332 h 10004"/>
              <a:gd name="connsiteX14" fmla="*/ 4681 w 10000"/>
              <a:gd name="connsiteY14" fmla="*/ 128 h 10004"/>
              <a:gd name="connsiteX15" fmla="*/ 4853 w 10000"/>
              <a:gd name="connsiteY15" fmla="*/ 1 h 10004"/>
              <a:gd name="connsiteX16" fmla="*/ 5074 w 10000"/>
              <a:gd name="connsiteY16" fmla="*/ 1 h 10004"/>
              <a:gd name="connsiteX17" fmla="*/ 5549 w 10000"/>
              <a:gd name="connsiteY17" fmla="*/ 1 h 10004"/>
              <a:gd name="connsiteX18" fmla="*/ 7949 w 10000"/>
              <a:gd name="connsiteY18" fmla="*/ 1 h 10004"/>
              <a:gd name="connsiteX19" fmla="*/ 8054 w 10000"/>
              <a:gd name="connsiteY19" fmla="*/ 6 h 10004"/>
              <a:gd name="connsiteX20" fmla="*/ 8095 w 10000"/>
              <a:gd name="connsiteY20" fmla="*/ 52 h 10004"/>
              <a:gd name="connsiteX21" fmla="*/ 8095 w 10000"/>
              <a:gd name="connsiteY21" fmla="*/ 119 h 10004"/>
              <a:gd name="connsiteX22" fmla="*/ 8095 w 10000"/>
              <a:gd name="connsiteY22" fmla="*/ 4104 h 10004"/>
              <a:gd name="connsiteX23" fmla="*/ 8228 w 10000"/>
              <a:gd name="connsiteY23" fmla="*/ 4459 h 10004"/>
              <a:gd name="connsiteX24" fmla="*/ 8628 w 10000"/>
              <a:gd name="connsiteY24" fmla="*/ 4533 h 10004"/>
              <a:gd name="connsiteX25" fmla="*/ 8780 w 10000"/>
              <a:gd name="connsiteY25" fmla="*/ 4419 h 10004"/>
              <a:gd name="connsiteX26" fmla="*/ 9470 w 10000"/>
              <a:gd name="connsiteY26" fmla="*/ 4235 h 10004"/>
              <a:gd name="connsiteX27" fmla="*/ 9918 w 10000"/>
              <a:gd name="connsiteY27" fmla="*/ 4632 h 10004"/>
              <a:gd name="connsiteX28" fmla="*/ 9973 w 10000"/>
              <a:gd name="connsiteY28" fmla="*/ 5218 h 10004"/>
              <a:gd name="connsiteX29" fmla="*/ 9672 w 10000"/>
              <a:gd name="connsiteY29" fmla="*/ 5673 h 10004"/>
              <a:gd name="connsiteX30" fmla="*/ 9086 w 10000"/>
              <a:gd name="connsiteY30" fmla="*/ 5773 h 10004"/>
              <a:gd name="connsiteX31" fmla="*/ 8739 w 10000"/>
              <a:gd name="connsiteY31" fmla="*/ 5544 h 10004"/>
              <a:gd name="connsiteX32" fmla="*/ 8342 w 10000"/>
              <a:gd name="connsiteY32" fmla="*/ 5473 h 10004"/>
              <a:gd name="connsiteX33" fmla="*/ 8095 w 10000"/>
              <a:gd name="connsiteY33" fmla="*/ 5882 h 10004"/>
              <a:gd name="connsiteX34" fmla="*/ 8095 w 10000"/>
              <a:gd name="connsiteY34" fmla="*/ 9938 h 10004"/>
              <a:gd name="connsiteX35" fmla="*/ 8038 w 10000"/>
              <a:gd name="connsiteY35" fmla="*/ 9998 h 10004"/>
              <a:gd name="connsiteX36" fmla="*/ 4858 w 10000"/>
              <a:gd name="connsiteY36" fmla="*/ 9998 h 10004"/>
              <a:gd name="connsiteX37" fmla="*/ 4713 w 10000"/>
              <a:gd name="connsiteY37" fmla="*/ 9931 h 10004"/>
              <a:gd name="connsiteX38" fmla="*/ 3253 w 10000"/>
              <a:gd name="connsiteY38" fmla="*/ 10000 h 10004"/>
              <a:gd name="connsiteX39" fmla="*/ 2060 w 10000"/>
              <a:gd name="connsiteY39" fmla="*/ 9998 h 10004"/>
              <a:gd name="connsiteX40" fmla="*/ 53 w 10000"/>
              <a:gd name="connsiteY40" fmla="*/ 9998 h 10004"/>
              <a:gd name="connsiteX41" fmla="*/ 1 w 10000"/>
              <a:gd name="connsiteY41" fmla="*/ 9944 h 10004"/>
              <a:gd name="connsiteX42" fmla="*/ 1 w 10000"/>
              <a:gd name="connsiteY42" fmla="*/ 5893 h 10004"/>
              <a:gd name="connsiteX43" fmla="*/ 1 w 10000"/>
              <a:gd name="connsiteY43" fmla="*/ 4086 h 10004"/>
              <a:gd name="connsiteX44" fmla="*/ 1 w 10000"/>
              <a:gd name="connsiteY44" fmla="*/ 1083 h 10004"/>
              <a:gd name="connsiteX45" fmla="*/ 1 w 10000"/>
              <a:gd name="connsiteY45" fmla="*/ 1083 h 10004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3253 w 10000"/>
              <a:gd name="connsiteY37" fmla="*/ 10000 h 10000"/>
              <a:gd name="connsiteX38" fmla="*/ 2060 w 10000"/>
              <a:gd name="connsiteY38" fmla="*/ 9998 h 10000"/>
              <a:gd name="connsiteX39" fmla="*/ 53 w 10000"/>
              <a:gd name="connsiteY39" fmla="*/ 9998 h 10000"/>
              <a:gd name="connsiteX40" fmla="*/ 1 w 10000"/>
              <a:gd name="connsiteY40" fmla="*/ 9944 h 10000"/>
              <a:gd name="connsiteX41" fmla="*/ 1 w 10000"/>
              <a:gd name="connsiteY41" fmla="*/ 5893 h 10000"/>
              <a:gd name="connsiteX42" fmla="*/ 1 w 10000"/>
              <a:gd name="connsiteY42" fmla="*/ 4086 h 10000"/>
              <a:gd name="connsiteX43" fmla="*/ 1 w 10000"/>
              <a:gd name="connsiteY43" fmla="*/ 1083 h 10000"/>
              <a:gd name="connsiteX44" fmla="*/ 1 w 10000"/>
              <a:gd name="connsiteY44" fmla="*/ 108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000" h="10000">
                <a:moveTo>
                  <a:pt x="1" y="1083"/>
                </a:moveTo>
                <a:lnTo>
                  <a:pt x="1" y="66"/>
                </a:lnTo>
                <a:cubicBezTo>
                  <a:pt x="0" y="23"/>
                  <a:pt x="14" y="6"/>
                  <a:pt x="54" y="6"/>
                </a:cubicBezTo>
                <a:lnTo>
                  <a:pt x="3244" y="8"/>
                </a:lnTo>
                <a:cubicBezTo>
                  <a:pt x="3379" y="8"/>
                  <a:pt x="3457" y="130"/>
                  <a:pt x="3407" y="268"/>
                </a:cubicBezTo>
                <a:cubicBezTo>
                  <a:pt x="3398" y="299"/>
                  <a:pt x="3374" y="323"/>
                  <a:pt x="3354" y="348"/>
                </a:cubicBezTo>
                <a:cubicBezTo>
                  <a:pt x="3223" y="505"/>
                  <a:pt x="3141" y="685"/>
                  <a:pt x="3109" y="896"/>
                </a:cubicBezTo>
                <a:cubicBezTo>
                  <a:pt x="3082" y="1092"/>
                  <a:pt x="3101" y="1278"/>
                  <a:pt x="3170" y="1461"/>
                </a:cubicBezTo>
                <a:cubicBezTo>
                  <a:pt x="3255" y="1692"/>
                  <a:pt x="3400" y="1867"/>
                  <a:pt x="3599" y="1985"/>
                </a:cubicBezTo>
                <a:cubicBezTo>
                  <a:pt x="3799" y="2103"/>
                  <a:pt x="4014" y="2140"/>
                  <a:pt x="4241" y="2087"/>
                </a:cubicBezTo>
                <a:cubicBezTo>
                  <a:pt x="4411" y="2047"/>
                  <a:pt x="4561" y="1965"/>
                  <a:pt x="4687" y="1836"/>
                </a:cubicBezTo>
                <a:cubicBezTo>
                  <a:pt x="4832" y="1692"/>
                  <a:pt x="4927" y="1516"/>
                  <a:pt x="4972" y="1305"/>
                </a:cubicBezTo>
                <a:cubicBezTo>
                  <a:pt x="5001" y="1174"/>
                  <a:pt x="5007" y="1045"/>
                  <a:pt x="4990" y="912"/>
                </a:cubicBezTo>
                <a:cubicBezTo>
                  <a:pt x="4960" y="688"/>
                  <a:pt x="4873" y="492"/>
                  <a:pt x="4730" y="332"/>
                </a:cubicBezTo>
                <a:cubicBezTo>
                  <a:pt x="4676" y="270"/>
                  <a:pt x="4664" y="203"/>
                  <a:pt x="4681" y="128"/>
                </a:cubicBezTo>
                <a:cubicBezTo>
                  <a:pt x="4699" y="59"/>
                  <a:pt x="4776" y="3"/>
                  <a:pt x="4853" y="1"/>
                </a:cubicBezTo>
                <a:cubicBezTo>
                  <a:pt x="4925" y="-1"/>
                  <a:pt x="5001" y="1"/>
                  <a:pt x="5074" y="1"/>
                </a:cubicBezTo>
                <a:lnTo>
                  <a:pt x="5549" y="1"/>
                </a:lnTo>
                <a:lnTo>
                  <a:pt x="7949" y="1"/>
                </a:lnTo>
                <a:cubicBezTo>
                  <a:pt x="7983" y="1"/>
                  <a:pt x="8018" y="6"/>
                  <a:pt x="8054" y="6"/>
                </a:cubicBezTo>
                <a:cubicBezTo>
                  <a:pt x="8085" y="6"/>
                  <a:pt x="8097" y="19"/>
                  <a:pt x="8095" y="52"/>
                </a:cubicBezTo>
                <a:cubicBezTo>
                  <a:pt x="8093" y="75"/>
                  <a:pt x="8095" y="97"/>
                  <a:pt x="8095" y="119"/>
                </a:cubicBezTo>
                <a:lnTo>
                  <a:pt x="8095" y="4104"/>
                </a:lnTo>
                <a:cubicBezTo>
                  <a:pt x="8093" y="4244"/>
                  <a:pt x="8137" y="4362"/>
                  <a:pt x="8228" y="4459"/>
                </a:cubicBezTo>
                <a:cubicBezTo>
                  <a:pt x="8327" y="4559"/>
                  <a:pt x="8508" y="4599"/>
                  <a:pt x="8628" y="4533"/>
                </a:cubicBezTo>
                <a:cubicBezTo>
                  <a:pt x="8680" y="4504"/>
                  <a:pt x="8733" y="4464"/>
                  <a:pt x="8780" y="4419"/>
                </a:cubicBezTo>
                <a:cubicBezTo>
                  <a:pt x="8980" y="4228"/>
                  <a:pt x="9206" y="4155"/>
                  <a:pt x="9470" y="4235"/>
                </a:cubicBezTo>
                <a:cubicBezTo>
                  <a:pt x="9671" y="4295"/>
                  <a:pt x="9820" y="4430"/>
                  <a:pt x="9918" y="4632"/>
                </a:cubicBezTo>
                <a:cubicBezTo>
                  <a:pt x="10004" y="4817"/>
                  <a:pt x="10024" y="5016"/>
                  <a:pt x="9973" y="5218"/>
                </a:cubicBezTo>
                <a:cubicBezTo>
                  <a:pt x="9926" y="5411"/>
                  <a:pt x="9824" y="5564"/>
                  <a:pt x="9672" y="5673"/>
                </a:cubicBezTo>
                <a:cubicBezTo>
                  <a:pt x="9493" y="5800"/>
                  <a:pt x="9295" y="5835"/>
                  <a:pt x="9086" y="5773"/>
                </a:cubicBezTo>
                <a:cubicBezTo>
                  <a:pt x="8950" y="5733"/>
                  <a:pt x="8842" y="5646"/>
                  <a:pt x="8739" y="5544"/>
                </a:cubicBezTo>
                <a:cubicBezTo>
                  <a:pt x="8622" y="5433"/>
                  <a:pt x="8486" y="5406"/>
                  <a:pt x="8342" y="5473"/>
                </a:cubicBezTo>
                <a:cubicBezTo>
                  <a:pt x="8177" y="5549"/>
                  <a:pt x="8097" y="5691"/>
                  <a:pt x="8095" y="5882"/>
                </a:cubicBezTo>
                <a:cubicBezTo>
                  <a:pt x="8093" y="6553"/>
                  <a:pt x="8095" y="9267"/>
                  <a:pt x="8095" y="9938"/>
                </a:cubicBezTo>
                <a:cubicBezTo>
                  <a:pt x="8095" y="10000"/>
                  <a:pt x="8095" y="10000"/>
                  <a:pt x="8038" y="9998"/>
                </a:cubicBezTo>
                <a:lnTo>
                  <a:pt x="4858" y="9998"/>
                </a:lnTo>
                <a:lnTo>
                  <a:pt x="3253" y="10000"/>
                </a:lnTo>
                <a:lnTo>
                  <a:pt x="2060" y="9998"/>
                </a:lnTo>
                <a:lnTo>
                  <a:pt x="53" y="9998"/>
                </a:lnTo>
                <a:cubicBezTo>
                  <a:pt x="14" y="10000"/>
                  <a:pt x="1" y="9984"/>
                  <a:pt x="1" y="9944"/>
                </a:cubicBezTo>
                <a:lnTo>
                  <a:pt x="1" y="5893"/>
                </a:lnTo>
                <a:lnTo>
                  <a:pt x="1" y="4086"/>
                </a:lnTo>
                <a:lnTo>
                  <a:pt x="1" y="1083"/>
                </a:lnTo>
                <a:lnTo>
                  <a:pt x="1" y="10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33461D0B-D35B-4508-93C2-38B42EF157E8}"/>
              </a:ext>
            </a:extLst>
          </p:cNvPr>
          <p:cNvSpPr>
            <a:spLocks/>
          </p:cNvSpPr>
          <p:nvPr/>
        </p:nvSpPr>
        <p:spPr bwMode="auto">
          <a:xfrm rot="5400000" flipH="1">
            <a:off x="942281" y="3983117"/>
            <a:ext cx="1488795" cy="1357789"/>
          </a:xfrm>
          <a:custGeom>
            <a:avLst/>
            <a:gdLst>
              <a:gd name="T0" fmla="*/ 963 w 5936"/>
              <a:gd name="T1" fmla="*/ 30 h 4502"/>
              <a:gd name="T2" fmla="*/ 2570 w 5936"/>
              <a:gd name="T3" fmla="*/ 4 h 4502"/>
              <a:gd name="T4" fmla="*/ 2625 w 5936"/>
              <a:gd name="T5" fmla="*/ 157 h 4502"/>
              <a:gd name="T6" fmla="*/ 2534 w 5936"/>
              <a:gd name="T7" fmla="*/ 658 h 4502"/>
              <a:gd name="T8" fmla="*/ 3066 w 5936"/>
              <a:gd name="T9" fmla="*/ 940 h 4502"/>
              <a:gd name="T10" fmla="*/ 3428 w 5936"/>
              <a:gd name="T11" fmla="*/ 588 h 4502"/>
              <a:gd name="T12" fmla="*/ 3308 w 5936"/>
              <a:gd name="T13" fmla="*/ 150 h 4502"/>
              <a:gd name="T14" fmla="*/ 3369 w 5936"/>
              <a:gd name="T15" fmla="*/ 1 h 4502"/>
              <a:gd name="T16" fmla="*/ 3715 w 5936"/>
              <a:gd name="T17" fmla="*/ 1 h 4502"/>
              <a:gd name="T18" fmla="*/ 4958 w 5936"/>
              <a:gd name="T19" fmla="*/ 3 h 4502"/>
              <a:gd name="T20" fmla="*/ 4978 w 5936"/>
              <a:gd name="T21" fmla="*/ 54 h 4502"/>
              <a:gd name="T22" fmla="*/ 5045 w 5936"/>
              <a:gd name="T23" fmla="*/ 2008 h 4502"/>
              <a:gd name="T24" fmla="*/ 5317 w 5936"/>
              <a:gd name="T25" fmla="*/ 1990 h 4502"/>
              <a:gd name="T26" fmla="*/ 5883 w 5936"/>
              <a:gd name="T27" fmla="*/ 2086 h 4502"/>
              <a:gd name="T28" fmla="*/ 5761 w 5936"/>
              <a:gd name="T29" fmla="*/ 2554 h 4502"/>
              <a:gd name="T30" fmla="*/ 5298 w 5936"/>
              <a:gd name="T31" fmla="*/ 2496 h 4502"/>
              <a:gd name="T32" fmla="*/ 4978 w 5936"/>
              <a:gd name="T33" fmla="*/ 2648 h 4502"/>
              <a:gd name="T34" fmla="*/ 4950 w 5936"/>
              <a:gd name="T35" fmla="*/ 4501 h 4502"/>
              <a:gd name="T36" fmla="*/ 3299 w 5936"/>
              <a:gd name="T37" fmla="*/ 4471 h 4502"/>
              <a:gd name="T38" fmla="*/ 3423 w 5936"/>
              <a:gd name="T39" fmla="*/ 4161 h 4502"/>
              <a:gd name="T40" fmla="*/ 3297 w 5936"/>
              <a:gd name="T41" fmla="*/ 3687 h 4502"/>
              <a:gd name="T42" fmla="*/ 2829 w 5936"/>
              <a:gd name="T43" fmla="*/ 3576 h 4502"/>
              <a:gd name="T44" fmla="*/ 2504 w 5936"/>
              <a:gd name="T45" fmla="*/ 4096 h 4502"/>
              <a:gd name="T46" fmla="*/ 2652 w 5936"/>
              <a:gd name="T47" fmla="*/ 4454 h 4502"/>
              <a:gd name="T48" fmla="*/ 1983 w 5936"/>
              <a:gd name="T49" fmla="*/ 4501 h 4502"/>
              <a:gd name="T50" fmla="*/ 963 w 5936"/>
              <a:gd name="T51" fmla="*/ 4477 h 4502"/>
              <a:gd name="T52" fmla="*/ 869 w 5936"/>
              <a:gd name="T53" fmla="*/ 2477 h 4502"/>
              <a:gd name="T54" fmla="*/ 354 w 5936"/>
              <a:gd name="T55" fmla="*/ 2611 h 4502"/>
              <a:gd name="T56" fmla="*/ 31 w 5936"/>
              <a:gd name="T57" fmla="*/ 2154 h 4502"/>
              <a:gd name="T58" fmla="*/ 390 w 5936"/>
              <a:gd name="T59" fmla="*/ 1894 h 4502"/>
              <a:gd name="T60" fmla="*/ 715 w 5936"/>
              <a:gd name="T61" fmla="*/ 2049 h 4502"/>
              <a:gd name="T62" fmla="*/ 963 w 5936"/>
              <a:gd name="T63" fmla="*/ 1840 h 4502"/>
              <a:gd name="T64" fmla="*/ 963 w 5936"/>
              <a:gd name="T65" fmla="*/ 488 h 4502"/>
              <a:gd name="connsiteX0" fmla="*/ 1570 w 9928"/>
              <a:gd name="connsiteY0" fmla="*/ 1083 h 9999"/>
              <a:gd name="connsiteX1" fmla="*/ 1570 w 9928"/>
              <a:gd name="connsiteY1" fmla="*/ 66 h 9999"/>
              <a:gd name="connsiteX2" fmla="*/ 1612 w 9928"/>
              <a:gd name="connsiteY2" fmla="*/ 6 h 9999"/>
              <a:gd name="connsiteX3" fmla="*/ 4278 w 9928"/>
              <a:gd name="connsiteY3" fmla="*/ 8 h 9999"/>
              <a:gd name="connsiteX4" fmla="*/ 4416 w 9928"/>
              <a:gd name="connsiteY4" fmla="*/ 268 h 9999"/>
              <a:gd name="connsiteX5" fmla="*/ 4370 w 9928"/>
              <a:gd name="connsiteY5" fmla="*/ 348 h 9999"/>
              <a:gd name="connsiteX6" fmla="*/ 4168 w 9928"/>
              <a:gd name="connsiteY6" fmla="*/ 896 h 9999"/>
              <a:gd name="connsiteX7" fmla="*/ 4217 w 9928"/>
              <a:gd name="connsiteY7" fmla="*/ 1461 h 9999"/>
              <a:gd name="connsiteX8" fmla="*/ 4576 w 9928"/>
              <a:gd name="connsiteY8" fmla="*/ 1985 h 9999"/>
              <a:gd name="connsiteX9" fmla="*/ 5113 w 9928"/>
              <a:gd name="connsiteY9" fmla="*/ 2087 h 9999"/>
              <a:gd name="connsiteX10" fmla="*/ 5485 w 9928"/>
              <a:gd name="connsiteY10" fmla="*/ 1836 h 9999"/>
              <a:gd name="connsiteX11" fmla="*/ 5723 w 9928"/>
              <a:gd name="connsiteY11" fmla="*/ 1305 h 9999"/>
              <a:gd name="connsiteX12" fmla="*/ 5738 w 9928"/>
              <a:gd name="connsiteY12" fmla="*/ 912 h 9999"/>
              <a:gd name="connsiteX13" fmla="*/ 5521 w 9928"/>
              <a:gd name="connsiteY13" fmla="*/ 332 h 9999"/>
              <a:gd name="connsiteX14" fmla="*/ 5480 w 9928"/>
              <a:gd name="connsiteY14" fmla="*/ 128 h 9999"/>
              <a:gd name="connsiteX15" fmla="*/ 5624 w 9928"/>
              <a:gd name="connsiteY15" fmla="*/ 1 h 9999"/>
              <a:gd name="connsiteX16" fmla="*/ 5809 w 9928"/>
              <a:gd name="connsiteY16" fmla="*/ 1 h 9999"/>
              <a:gd name="connsiteX17" fmla="*/ 6206 w 9928"/>
              <a:gd name="connsiteY17" fmla="*/ 1 h 9999"/>
              <a:gd name="connsiteX18" fmla="*/ 8211 w 9928"/>
              <a:gd name="connsiteY18" fmla="*/ 1 h 9999"/>
              <a:gd name="connsiteX19" fmla="*/ 8300 w 9928"/>
              <a:gd name="connsiteY19" fmla="*/ 6 h 9999"/>
              <a:gd name="connsiteX20" fmla="*/ 8334 w 9928"/>
              <a:gd name="connsiteY20" fmla="*/ 52 h 9999"/>
              <a:gd name="connsiteX21" fmla="*/ 8334 w 9928"/>
              <a:gd name="connsiteY21" fmla="*/ 119 h 9999"/>
              <a:gd name="connsiteX22" fmla="*/ 8334 w 9928"/>
              <a:gd name="connsiteY22" fmla="*/ 4104 h 9999"/>
              <a:gd name="connsiteX23" fmla="*/ 8447 w 9928"/>
              <a:gd name="connsiteY23" fmla="*/ 4459 h 9999"/>
              <a:gd name="connsiteX24" fmla="*/ 8781 w 9928"/>
              <a:gd name="connsiteY24" fmla="*/ 4533 h 9999"/>
              <a:gd name="connsiteX25" fmla="*/ 8905 w 9928"/>
              <a:gd name="connsiteY25" fmla="*/ 4419 h 9999"/>
              <a:gd name="connsiteX26" fmla="*/ 9483 w 9928"/>
              <a:gd name="connsiteY26" fmla="*/ 4235 h 9999"/>
              <a:gd name="connsiteX27" fmla="*/ 9859 w 9928"/>
              <a:gd name="connsiteY27" fmla="*/ 4632 h 9999"/>
              <a:gd name="connsiteX28" fmla="*/ 9904 w 9928"/>
              <a:gd name="connsiteY28" fmla="*/ 5217 h 9999"/>
              <a:gd name="connsiteX29" fmla="*/ 9653 w 9928"/>
              <a:gd name="connsiteY29" fmla="*/ 5672 h 9999"/>
              <a:gd name="connsiteX30" fmla="*/ 9163 w 9928"/>
              <a:gd name="connsiteY30" fmla="*/ 5772 h 9999"/>
              <a:gd name="connsiteX31" fmla="*/ 8873 w 9928"/>
              <a:gd name="connsiteY31" fmla="*/ 5543 h 9999"/>
              <a:gd name="connsiteX32" fmla="*/ 8540 w 9928"/>
              <a:gd name="connsiteY32" fmla="*/ 5472 h 9999"/>
              <a:gd name="connsiteX33" fmla="*/ 8334 w 9928"/>
              <a:gd name="connsiteY33" fmla="*/ 5881 h 9999"/>
              <a:gd name="connsiteX34" fmla="*/ 8334 w 9928"/>
              <a:gd name="connsiteY34" fmla="*/ 9937 h 9999"/>
              <a:gd name="connsiteX35" fmla="*/ 8287 w 9928"/>
              <a:gd name="connsiteY35" fmla="*/ 9997 h 9999"/>
              <a:gd name="connsiteX36" fmla="*/ 5629 w 9928"/>
              <a:gd name="connsiteY36" fmla="*/ 9997 h 9999"/>
              <a:gd name="connsiteX37" fmla="*/ 5506 w 9928"/>
              <a:gd name="connsiteY37" fmla="*/ 9930 h 9999"/>
              <a:gd name="connsiteX38" fmla="*/ 5514 w 9928"/>
              <a:gd name="connsiteY38" fmla="*/ 9681 h 9999"/>
              <a:gd name="connsiteX39" fmla="*/ 5715 w 9928"/>
              <a:gd name="connsiteY39" fmla="*/ 9242 h 9999"/>
              <a:gd name="connsiteX40" fmla="*/ 5726 w 9928"/>
              <a:gd name="connsiteY40" fmla="*/ 8711 h 9999"/>
              <a:gd name="connsiteX41" fmla="*/ 5502 w 9928"/>
              <a:gd name="connsiteY41" fmla="*/ 8189 h 9999"/>
              <a:gd name="connsiteX42" fmla="*/ 5118 w 9928"/>
              <a:gd name="connsiteY42" fmla="*/ 7920 h 9999"/>
              <a:gd name="connsiteX43" fmla="*/ 4714 w 9928"/>
              <a:gd name="connsiteY43" fmla="*/ 7942 h 9999"/>
              <a:gd name="connsiteX44" fmla="*/ 4331 w 9928"/>
              <a:gd name="connsiteY44" fmla="*/ 8289 h 9999"/>
              <a:gd name="connsiteX45" fmla="*/ 4166 w 9928"/>
              <a:gd name="connsiteY45" fmla="*/ 9097 h 9999"/>
              <a:gd name="connsiteX46" fmla="*/ 4387 w 9928"/>
              <a:gd name="connsiteY46" fmla="*/ 9681 h 9999"/>
              <a:gd name="connsiteX47" fmla="*/ 4416 w 9928"/>
              <a:gd name="connsiteY47" fmla="*/ 9892 h 9999"/>
              <a:gd name="connsiteX48" fmla="*/ 4286 w 9928"/>
              <a:gd name="connsiteY48" fmla="*/ 9999 h 9999"/>
              <a:gd name="connsiteX49" fmla="*/ 3289 w 9928"/>
              <a:gd name="connsiteY49" fmla="*/ 9997 h 9999"/>
              <a:gd name="connsiteX50" fmla="*/ 1611 w 9928"/>
              <a:gd name="connsiteY50" fmla="*/ 9997 h 9999"/>
              <a:gd name="connsiteX51" fmla="*/ 1570 w 9928"/>
              <a:gd name="connsiteY51" fmla="*/ 9943 h 9999"/>
              <a:gd name="connsiteX52" fmla="*/ 1570 w 9928"/>
              <a:gd name="connsiteY52" fmla="*/ 5892 h 9999"/>
              <a:gd name="connsiteX53" fmla="*/ 1412 w 9928"/>
              <a:gd name="connsiteY53" fmla="*/ 5501 h 9999"/>
              <a:gd name="connsiteX54" fmla="*/ 1023 w 9928"/>
              <a:gd name="connsiteY54" fmla="*/ 5550 h 9999"/>
              <a:gd name="connsiteX55" fmla="*/ 544 w 9928"/>
              <a:gd name="connsiteY55" fmla="*/ 5799 h 9999"/>
              <a:gd name="connsiteX56" fmla="*/ 0 w 9928"/>
              <a:gd name="connsiteY56" fmla="*/ 4784 h 9999"/>
              <a:gd name="connsiteX57" fmla="*/ 226 w 9928"/>
              <a:gd name="connsiteY57" fmla="*/ 4357 h 9999"/>
              <a:gd name="connsiteX58" fmla="*/ 605 w 9928"/>
              <a:gd name="connsiteY58" fmla="*/ 4206 h 9999"/>
              <a:gd name="connsiteX59" fmla="*/ 967 w 9928"/>
              <a:gd name="connsiteY59" fmla="*/ 4390 h 9999"/>
              <a:gd name="connsiteX60" fmla="*/ 1153 w 9928"/>
              <a:gd name="connsiteY60" fmla="*/ 4550 h 9999"/>
              <a:gd name="connsiteX61" fmla="*/ 1545 w 9928"/>
              <a:gd name="connsiteY61" fmla="*/ 4293 h 9999"/>
              <a:gd name="connsiteX62" fmla="*/ 1570 w 9928"/>
              <a:gd name="connsiteY62" fmla="*/ 4086 h 9999"/>
              <a:gd name="connsiteX63" fmla="*/ 1570 w 9928"/>
              <a:gd name="connsiteY63" fmla="*/ 1083 h 9999"/>
              <a:gd name="connsiteX64" fmla="*/ 1570 w 9928"/>
              <a:gd name="connsiteY64" fmla="*/ 1083 h 9999"/>
              <a:gd name="connsiteX0" fmla="*/ 1354 w 9773"/>
              <a:gd name="connsiteY0" fmla="*/ 1083 h 10000"/>
              <a:gd name="connsiteX1" fmla="*/ 1354 w 9773"/>
              <a:gd name="connsiteY1" fmla="*/ 66 h 10000"/>
              <a:gd name="connsiteX2" fmla="*/ 1397 w 9773"/>
              <a:gd name="connsiteY2" fmla="*/ 6 h 10000"/>
              <a:gd name="connsiteX3" fmla="*/ 4082 w 9773"/>
              <a:gd name="connsiteY3" fmla="*/ 8 h 10000"/>
              <a:gd name="connsiteX4" fmla="*/ 4221 w 9773"/>
              <a:gd name="connsiteY4" fmla="*/ 268 h 10000"/>
              <a:gd name="connsiteX5" fmla="*/ 4175 w 9773"/>
              <a:gd name="connsiteY5" fmla="*/ 348 h 10000"/>
              <a:gd name="connsiteX6" fmla="*/ 3971 w 9773"/>
              <a:gd name="connsiteY6" fmla="*/ 896 h 10000"/>
              <a:gd name="connsiteX7" fmla="*/ 4021 w 9773"/>
              <a:gd name="connsiteY7" fmla="*/ 1461 h 10000"/>
              <a:gd name="connsiteX8" fmla="*/ 4382 w 9773"/>
              <a:gd name="connsiteY8" fmla="*/ 1985 h 10000"/>
              <a:gd name="connsiteX9" fmla="*/ 4923 w 9773"/>
              <a:gd name="connsiteY9" fmla="*/ 2087 h 10000"/>
              <a:gd name="connsiteX10" fmla="*/ 5298 w 9773"/>
              <a:gd name="connsiteY10" fmla="*/ 1836 h 10000"/>
              <a:gd name="connsiteX11" fmla="*/ 5538 w 9773"/>
              <a:gd name="connsiteY11" fmla="*/ 1305 h 10000"/>
              <a:gd name="connsiteX12" fmla="*/ 5553 w 9773"/>
              <a:gd name="connsiteY12" fmla="*/ 912 h 10000"/>
              <a:gd name="connsiteX13" fmla="*/ 5334 w 9773"/>
              <a:gd name="connsiteY13" fmla="*/ 332 h 10000"/>
              <a:gd name="connsiteX14" fmla="*/ 5293 w 9773"/>
              <a:gd name="connsiteY14" fmla="*/ 128 h 10000"/>
              <a:gd name="connsiteX15" fmla="*/ 5438 w 9773"/>
              <a:gd name="connsiteY15" fmla="*/ 1 h 10000"/>
              <a:gd name="connsiteX16" fmla="*/ 5624 w 9773"/>
              <a:gd name="connsiteY16" fmla="*/ 1 h 10000"/>
              <a:gd name="connsiteX17" fmla="*/ 6024 w 9773"/>
              <a:gd name="connsiteY17" fmla="*/ 1 h 10000"/>
              <a:gd name="connsiteX18" fmla="*/ 8044 w 9773"/>
              <a:gd name="connsiteY18" fmla="*/ 1 h 10000"/>
              <a:gd name="connsiteX19" fmla="*/ 8133 w 9773"/>
              <a:gd name="connsiteY19" fmla="*/ 6 h 10000"/>
              <a:gd name="connsiteX20" fmla="*/ 8167 w 9773"/>
              <a:gd name="connsiteY20" fmla="*/ 52 h 10000"/>
              <a:gd name="connsiteX21" fmla="*/ 8167 w 9773"/>
              <a:gd name="connsiteY21" fmla="*/ 119 h 10000"/>
              <a:gd name="connsiteX22" fmla="*/ 8167 w 9773"/>
              <a:gd name="connsiteY22" fmla="*/ 4104 h 10000"/>
              <a:gd name="connsiteX23" fmla="*/ 8281 w 9773"/>
              <a:gd name="connsiteY23" fmla="*/ 4459 h 10000"/>
              <a:gd name="connsiteX24" fmla="*/ 8618 w 9773"/>
              <a:gd name="connsiteY24" fmla="*/ 4533 h 10000"/>
              <a:gd name="connsiteX25" fmla="*/ 8743 w 9773"/>
              <a:gd name="connsiteY25" fmla="*/ 4419 h 10000"/>
              <a:gd name="connsiteX26" fmla="*/ 9325 w 9773"/>
              <a:gd name="connsiteY26" fmla="*/ 4235 h 10000"/>
              <a:gd name="connsiteX27" fmla="*/ 9703 w 9773"/>
              <a:gd name="connsiteY27" fmla="*/ 4632 h 10000"/>
              <a:gd name="connsiteX28" fmla="*/ 9749 w 9773"/>
              <a:gd name="connsiteY28" fmla="*/ 5218 h 10000"/>
              <a:gd name="connsiteX29" fmla="*/ 9496 w 9773"/>
              <a:gd name="connsiteY29" fmla="*/ 5673 h 10000"/>
              <a:gd name="connsiteX30" fmla="*/ 9002 w 9773"/>
              <a:gd name="connsiteY30" fmla="*/ 5773 h 10000"/>
              <a:gd name="connsiteX31" fmla="*/ 8710 w 9773"/>
              <a:gd name="connsiteY31" fmla="*/ 5544 h 10000"/>
              <a:gd name="connsiteX32" fmla="*/ 8375 w 9773"/>
              <a:gd name="connsiteY32" fmla="*/ 5473 h 10000"/>
              <a:gd name="connsiteX33" fmla="*/ 8167 w 9773"/>
              <a:gd name="connsiteY33" fmla="*/ 5882 h 10000"/>
              <a:gd name="connsiteX34" fmla="*/ 8167 w 9773"/>
              <a:gd name="connsiteY34" fmla="*/ 9938 h 10000"/>
              <a:gd name="connsiteX35" fmla="*/ 8120 w 9773"/>
              <a:gd name="connsiteY35" fmla="*/ 9998 h 10000"/>
              <a:gd name="connsiteX36" fmla="*/ 5443 w 9773"/>
              <a:gd name="connsiteY36" fmla="*/ 9998 h 10000"/>
              <a:gd name="connsiteX37" fmla="*/ 5319 w 9773"/>
              <a:gd name="connsiteY37" fmla="*/ 9931 h 10000"/>
              <a:gd name="connsiteX38" fmla="*/ 5327 w 9773"/>
              <a:gd name="connsiteY38" fmla="*/ 9682 h 10000"/>
              <a:gd name="connsiteX39" fmla="*/ 5529 w 9773"/>
              <a:gd name="connsiteY39" fmla="*/ 9243 h 10000"/>
              <a:gd name="connsiteX40" fmla="*/ 5541 w 9773"/>
              <a:gd name="connsiteY40" fmla="*/ 8712 h 10000"/>
              <a:gd name="connsiteX41" fmla="*/ 5315 w 9773"/>
              <a:gd name="connsiteY41" fmla="*/ 8190 h 10000"/>
              <a:gd name="connsiteX42" fmla="*/ 4928 w 9773"/>
              <a:gd name="connsiteY42" fmla="*/ 7921 h 10000"/>
              <a:gd name="connsiteX43" fmla="*/ 4521 w 9773"/>
              <a:gd name="connsiteY43" fmla="*/ 7943 h 10000"/>
              <a:gd name="connsiteX44" fmla="*/ 4135 w 9773"/>
              <a:gd name="connsiteY44" fmla="*/ 8290 h 10000"/>
              <a:gd name="connsiteX45" fmla="*/ 3969 w 9773"/>
              <a:gd name="connsiteY45" fmla="*/ 9098 h 10000"/>
              <a:gd name="connsiteX46" fmla="*/ 4192 w 9773"/>
              <a:gd name="connsiteY46" fmla="*/ 9682 h 10000"/>
              <a:gd name="connsiteX47" fmla="*/ 4221 w 9773"/>
              <a:gd name="connsiteY47" fmla="*/ 9893 h 10000"/>
              <a:gd name="connsiteX48" fmla="*/ 4090 w 9773"/>
              <a:gd name="connsiteY48" fmla="*/ 10000 h 10000"/>
              <a:gd name="connsiteX49" fmla="*/ 3086 w 9773"/>
              <a:gd name="connsiteY49" fmla="*/ 9998 h 10000"/>
              <a:gd name="connsiteX50" fmla="*/ 1396 w 9773"/>
              <a:gd name="connsiteY50" fmla="*/ 9998 h 10000"/>
              <a:gd name="connsiteX51" fmla="*/ 1354 w 9773"/>
              <a:gd name="connsiteY51" fmla="*/ 9944 h 10000"/>
              <a:gd name="connsiteX52" fmla="*/ 1354 w 9773"/>
              <a:gd name="connsiteY52" fmla="*/ 5893 h 10000"/>
              <a:gd name="connsiteX53" fmla="*/ 1195 w 9773"/>
              <a:gd name="connsiteY53" fmla="*/ 5502 h 10000"/>
              <a:gd name="connsiteX54" fmla="*/ 803 w 9773"/>
              <a:gd name="connsiteY54" fmla="*/ 5551 h 10000"/>
              <a:gd name="connsiteX55" fmla="*/ 321 w 9773"/>
              <a:gd name="connsiteY55" fmla="*/ 5800 h 10000"/>
              <a:gd name="connsiteX56" fmla="*/ 1 w 9773"/>
              <a:gd name="connsiteY56" fmla="*/ 4357 h 10000"/>
              <a:gd name="connsiteX57" fmla="*/ 382 w 9773"/>
              <a:gd name="connsiteY57" fmla="*/ 4206 h 10000"/>
              <a:gd name="connsiteX58" fmla="*/ 747 w 9773"/>
              <a:gd name="connsiteY58" fmla="*/ 4390 h 10000"/>
              <a:gd name="connsiteX59" fmla="*/ 934 w 9773"/>
              <a:gd name="connsiteY59" fmla="*/ 4550 h 10000"/>
              <a:gd name="connsiteX60" fmla="*/ 1329 w 9773"/>
              <a:gd name="connsiteY60" fmla="*/ 4293 h 10000"/>
              <a:gd name="connsiteX61" fmla="*/ 1354 w 9773"/>
              <a:gd name="connsiteY61" fmla="*/ 4086 h 10000"/>
              <a:gd name="connsiteX62" fmla="*/ 1354 w 9773"/>
              <a:gd name="connsiteY62" fmla="*/ 1083 h 10000"/>
              <a:gd name="connsiteX63" fmla="*/ 1354 w 9773"/>
              <a:gd name="connsiteY63" fmla="*/ 1083 h 10000"/>
              <a:gd name="connsiteX0" fmla="*/ 1089 w 9703"/>
              <a:gd name="connsiteY0" fmla="*/ 1083 h 10000"/>
              <a:gd name="connsiteX1" fmla="*/ 1089 w 9703"/>
              <a:gd name="connsiteY1" fmla="*/ 66 h 10000"/>
              <a:gd name="connsiteX2" fmla="*/ 1133 w 9703"/>
              <a:gd name="connsiteY2" fmla="*/ 6 h 10000"/>
              <a:gd name="connsiteX3" fmla="*/ 3881 w 9703"/>
              <a:gd name="connsiteY3" fmla="*/ 8 h 10000"/>
              <a:gd name="connsiteX4" fmla="*/ 4023 w 9703"/>
              <a:gd name="connsiteY4" fmla="*/ 268 h 10000"/>
              <a:gd name="connsiteX5" fmla="*/ 3976 w 9703"/>
              <a:gd name="connsiteY5" fmla="*/ 348 h 10000"/>
              <a:gd name="connsiteX6" fmla="*/ 3767 w 9703"/>
              <a:gd name="connsiteY6" fmla="*/ 896 h 10000"/>
              <a:gd name="connsiteX7" fmla="*/ 3818 w 9703"/>
              <a:gd name="connsiteY7" fmla="*/ 1461 h 10000"/>
              <a:gd name="connsiteX8" fmla="*/ 4188 w 9703"/>
              <a:gd name="connsiteY8" fmla="*/ 1985 h 10000"/>
              <a:gd name="connsiteX9" fmla="*/ 4741 w 9703"/>
              <a:gd name="connsiteY9" fmla="*/ 2087 h 10000"/>
              <a:gd name="connsiteX10" fmla="*/ 5125 w 9703"/>
              <a:gd name="connsiteY10" fmla="*/ 1836 h 10000"/>
              <a:gd name="connsiteX11" fmla="*/ 5371 w 9703"/>
              <a:gd name="connsiteY11" fmla="*/ 1305 h 10000"/>
              <a:gd name="connsiteX12" fmla="*/ 5386 w 9703"/>
              <a:gd name="connsiteY12" fmla="*/ 912 h 10000"/>
              <a:gd name="connsiteX13" fmla="*/ 5162 w 9703"/>
              <a:gd name="connsiteY13" fmla="*/ 332 h 10000"/>
              <a:gd name="connsiteX14" fmla="*/ 5120 w 9703"/>
              <a:gd name="connsiteY14" fmla="*/ 128 h 10000"/>
              <a:gd name="connsiteX15" fmla="*/ 5268 w 9703"/>
              <a:gd name="connsiteY15" fmla="*/ 1 h 10000"/>
              <a:gd name="connsiteX16" fmla="*/ 5459 w 9703"/>
              <a:gd name="connsiteY16" fmla="*/ 1 h 10000"/>
              <a:gd name="connsiteX17" fmla="*/ 5868 w 9703"/>
              <a:gd name="connsiteY17" fmla="*/ 1 h 10000"/>
              <a:gd name="connsiteX18" fmla="*/ 7935 w 9703"/>
              <a:gd name="connsiteY18" fmla="*/ 1 h 10000"/>
              <a:gd name="connsiteX19" fmla="*/ 8026 w 9703"/>
              <a:gd name="connsiteY19" fmla="*/ 6 h 10000"/>
              <a:gd name="connsiteX20" fmla="*/ 8061 w 9703"/>
              <a:gd name="connsiteY20" fmla="*/ 52 h 10000"/>
              <a:gd name="connsiteX21" fmla="*/ 8061 w 9703"/>
              <a:gd name="connsiteY21" fmla="*/ 119 h 10000"/>
              <a:gd name="connsiteX22" fmla="*/ 8061 w 9703"/>
              <a:gd name="connsiteY22" fmla="*/ 4104 h 10000"/>
              <a:gd name="connsiteX23" fmla="*/ 8177 w 9703"/>
              <a:gd name="connsiteY23" fmla="*/ 4459 h 10000"/>
              <a:gd name="connsiteX24" fmla="*/ 8522 w 9703"/>
              <a:gd name="connsiteY24" fmla="*/ 4533 h 10000"/>
              <a:gd name="connsiteX25" fmla="*/ 8650 w 9703"/>
              <a:gd name="connsiteY25" fmla="*/ 4419 h 10000"/>
              <a:gd name="connsiteX26" fmla="*/ 9246 w 9703"/>
              <a:gd name="connsiteY26" fmla="*/ 4235 h 10000"/>
              <a:gd name="connsiteX27" fmla="*/ 9632 w 9703"/>
              <a:gd name="connsiteY27" fmla="*/ 4632 h 10000"/>
              <a:gd name="connsiteX28" fmla="*/ 9679 w 9703"/>
              <a:gd name="connsiteY28" fmla="*/ 5218 h 10000"/>
              <a:gd name="connsiteX29" fmla="*/ 9421 w 9703"/>
              <a:gd name="connsiteY29" fmla="*/ 5673 h 10000"/>
              <a:gd name="connsiteX30" fmla="*/ 8915 w 9703"/>
              <a:gd name="connsiteY30" fmla="*/ 5773 h 10000"/>
              <a:gd name="connsiteX31" fmla="*/ 8616 w 9703"/>
              <a:gd name="connsiteY31" fmla="*/ 5544 h 10000"/>
              <a:gd name="connsiteX32" fmla="*/ 8274 w 9703"/>
              <a:gd name="connsiteY32" fmla="*/ 5473 h 10000"/>
              <a:gd name="connsiteX33" fmla="*/ 8061 w 9703"/>
              <a:gd name="connsiteY33" fmla="*/ 5882 h 10000"/>
              <a:gd name="connsiteX34" fmla="*/ 8061 w 9703"/>
              <a:gd name="connsiteY34" fmla="*/ 9938 h 10000"/>
              <a:gd name="connsiteX35" fmla="*/ 8013 w 9703"/>
              <a:gd name="connsiteY35" fmla="*/ 9998 h 10000"/>
              <a:gd name="connsiteX36" fmla="*/ 5273 w 9703"/>
              <a:gd name="connsiteY36" fmla="*/ 9998 h 10000"/>
              <a:gd name="connsiteX37" fmla="*/ 5147 w 9703"/>
              <a:gd name="connsiteY37" fmla="*/ 9931 h 10000"/>
              <a:gd name="connsiteX38" fmla="*/ 5155 w 9703"/>
              <a:gd name="connsiteY38" fmla="*/ 9682 h 10000"/>
              <a:gd name="connsiteX39" fmla="*/ 5361 w 9703"/>
              <a:gd name="connsiteY39" fmla="*/ 9243 h 10000"/>
              <a:gd name="connsiteX40" fmla="*/ 5374 w 9703"/>
              <a:gd name="connsiteY40" fmla="*/ 8712 h 10000"/>
              <a:gd name="connsiteX41" fmla="*/ 5142 w 9703"/>
              <a:gd name="connsiteY41" fmla="*/ 8190 h 10000"/>
              <a:gd name="connsiteX42" fmla="*/ 4746 w 9703"/>
              <a:gd name="connsiteY42" fmla="*/ 7921 h 10000"/>
              <a:gd name="connsiteX43" fmla="*/ 4330 w 9703"/>
              <a:gd name="connsiteY43" fmla="*/ 7943 h 10000"/>
              <a:gd name="connsiteX44" fmla="*/ 3935 w 9703"/>
              <a:gd name="connsiteY44" fmla="*/ 8290 h 10000"/>
              <a:gd name="connsiteX45" fmla="*/ 3765 w 9703"/>
              <a:gd name="connsiteY45" fmla="*/ 9098 h 10000"/>
              <a:gd name="connsiteX46" fmla="*/ 3993 w 9703"/>
              <a:gd name="connsiteY46" fmla="*/ 9682 h 10000"/>
              <a:gd name="connsiteX47" fmla="*/ 4023 w 9703"/>
              <a:gd name="connsiteY47" fmla="*/ 9893 h 10000"/>
              <a:gd name="connsiteX48" fmla="*/ 3889 w 9703"/>
              <a:gd name="connsiteY48" fmla="*/ 10000 h 10000"/>
              <a:gd name="connsiteX49" fmla="*/ 2862 w 9703"/>
              <a:gd name="connsiteY49" fmla="*/ 9998 h 10000"/>
              <a:gd name="connsiteX50" fmla="*/ 1132 w 9703"/>
              <a:gd name="connsiteY50" fmla="*/ 9998 h 10000"/>
              <a:gd name="connsiteX51" fmla="*/ 1089 w 9703"/>
              <a:gd name="connsiteY51" fmla="*/ 9944 h 10000"/>
              <a:gd name="connsiteX52" fmla="*/ 1089 w 9703"/>
              <a:gd name="connsiteY52" fmla="*/ 5893 h 10000"/>
              <a:gd name="connsiteX53" fmla="*/ 927 w 9703"/>
              <a:gd name="connsiteY53" fmla="*/ 5502 h 10000"/>
              <a:gd name="connsiteX54" fmla="*/ 526 w 9703"/>
              <a:gd name="connsiteY54" fmla="*/ 5551 h 10000"/>
              <a:gd name="connsiteX55" fmla="*/ 32 w 9703"/>
              <a:gd name="connsiteY55" fmla="*/ 5800 h 10000"/>
              <a:gd name="connsiteX56" fmla="*/ 95 w 9703"/>
              <a:gd name="connsiteY56" fmla="*/ 4206 h 10000"/>
              <a:gd name="connsiteX57" fmla="*/ 468 w 9703"/>
              <a:gd name="connsiteY57" fmla="*/ 4390 h 10000"/>
              <a:gd name="connsiteX58" fmla="*/ 660 w 9703"/>
              <a:gd name="connsiteY58" fmla="*/ 4550 h 10000"/>
              <a:gd name="connsiteX59" fmla="*/ 1064 w 9703"/>
              <a:gd name="connsiteY59" fmla="*/ 4293 h 10000"/>
              <a:gd name="connsiteX60" fmla="*/ 1089 w 9703"/>
              <a:gd name="connsiteY60" fmla="*/ 4086 h 10000"/>
              <a:gd name="connsiteX61" fmla="*/ 1089 w 9703"/>
              <a:gd name="connsiteY61" fmla="*/ 1083 h 10000"/>
              <a:gd name="connsiteX62" fmla="*/ 1089 w 9703"/>
              <a:gd name="connsiteY62" fmla="*/ 1083 h 10000"/>
              <a:gd name="connsiteX0" fmla="*/ 1090 w 9968"/>
              <a:gd name="connsiteY0" fmla="*/ 1083 h 10000"/>
              <a:gd name="connsiteX1" fmla="*/ 1090 w 9968"/>
              <a:gd name="connsiteY1" fmla="*/ 66 h 10000"/>
              <a:gd name="connsiteX2" fmla="*/ 1136 w 9968"/>
              <a:gd name="connsiteY2" fmla="*/ 6 h 10000"/>
              <a:gd name="connsiteX3" fmla="*/ 3968 w 9968"/>
              <a:gd name="connsiteY3" fmla="*/ 8 h 10000"/>
              <a:gd name="connsiteX4" fmla="*/ 4114 w 9968"/>
              <a:gd name="connsiteY4" fmla="*/ 268 h 10000"/>
              <a:gd name="connsiteX5" fmla="*/ 4066 w 9968"/>
              <a:gd name="connsiteY5" fmla="*/ 348 h 10000"/>
              <a:gd name="connsiteX6" fmla="*/ 3850 w 9968"/>
              <a:gd name="connsiteY6" fmla="*/ 896 h 10000"/>
              <a:gd name="connsiteX7" fmla="*/ 3903 w 9968"/>
              <a:gd name="connsiteY7" fmla="*/ 1461 h 10000"/>
              <a:gd name="connsiteX8" fmla="*/ 4284 w 9968"/>
              <a:gd name="connsiteY8" fmla="*/ 1985 h 10000"/>
              <a:gd name="connsiteX9" fmla="*/ 4854 w 9968"/>
              <a:gd name="connsiteY9" fmla="*/ 2087 h 10000"/>
              <a:gd name="connsiteX10" fmla="*/ 5250 w 9968"/>
              <a:gd name="connsiteY10" fmla="*/ 1836 h 10000"/>
              <a:gd name="connsiteX11" fmla="*/ 5503 w 9968"/>
              <a:gd name="connsiteY11" fmla="*/ 1305 h 10000"/>
              <a:gd name="connsiteX12" fmla="*/ 5519 w 9968"/>
              <a:gd name="connsiteY12" fmla="*/ 912 h 10000"/>
              <a:gd name="connsiteX13" fmla="*/ 5288 w 9968"/>
              <a:gd name="connsiteY13" fmla="*/ 332 h 10000"/>
              <a:gd name="connsiteX14" fmla="*/ 5245 w 9968"/>
              <a:gd name="connsiteY14" fmla="*/ 128 h 10000"/>
              <a:gd name="connsiteX15" fmla="*/ 5397 w 9968"/>
              <a:gd name="connsiteY15" fmla="*/ 1 h 10000"/>
              <a:gd name="connsiteX16" fmla="*/ 5594 w 9968"/>
              <a:gd name="connsiteY16" fmla="*/ 1 h 10000"/>
              <a:gd name="connsiteX17" fmla="*/ 6016 w 9968"/>
              <a:gd name="connsiteY17" fmla="*/ 1 h 10000"/>
              <a:gd name="connsiteX18" fmla="*/ 8146 w 9968"/>
              <a:gd name="connsiteY18" fmla="*/ 1 h 10000"/>
              <a:gd name="connsiteX19" fmla="*/ 8240 w 9968"/>
              <a:gd name="connsiteY19" fmla="*/ 6 h 10000"/>
              <a:gd name="connsiteX20" fmla="*/ 8276 w 9968"/>
              <a:gd name="connsiteY20" fmla="*/ 52 h 10000"/>
              <a:gd name="connsiteX21" fmla="*/ 8276 w 9968"/>
              <a:gd name="connsiteY21" fmla="*/ 119 h 10000"/>
              <a:gd name="connsiteX22" fmla="*/ 8276 w 9968"/>
              <a:gd name="connsiteY22" fmla="*/ 4104 h 10000"/>
              <a:gd name="connsiteX23" fmla="*/ 8395 w 9968"/>
              <a:gd name="connsiteY23" fmla="*/ 4459 h 10000"/>
              <a:gd name="connsiteX24" fmla="*/ 8751 w 9968"/>
              <a:gd name="connsiteY24" fmla="*/ 4533 h 10000"/>
              <a:gd name="connsiteX25" fmla="*/ 8883 w 9968"/>
              <a:gd name="connsiteY25" fmla="*/ 4419 h 10000"/>
              <a:gd name="connsiteX26" fmla="*/ 9497 w 9968"/>
              <a:gd name="connsiteY26" fmla="*/ 4235 h 10000"/>
              <a:gd name="connsiteX27" fmla="*/ 9895 w 9968"/>
              <a:gd name="connsiteY27" fmla="*/ 4632 h 10000"/>
              <a:gd name="connsiteX28" fmla="*/ 9943 w 9968"/>
              <a:gd name="connsiteY28" fmla="*/ 5218 h 10000"/>
              <a:gd name="connsiteX29" fmla="*/ 9677 w 9968"/>
              <a:gd name="connsiteY29" fmla="*/ 5673 h 10000"/>
              <a:gd name="connsiteX30" fmla="*/ 9156 w 9968"/>
              <a:gd name="connsiteY30" fmla="*/ 5773 h 10000"/>
              <a:gd name="connsiteX31" fmla="*/ 8848 w 9968"/>
              <a:gd name="connsiteY31" fmla="*/ 5544 h 10000"/>
              <a:gd name="connsiteX32" fmla="*/ 8495 w 9968"/>
              <a:gd name="connsiteY32" fmla="*/ 5473 h 10000"/>
              <a:gd name="connsiteX33" fmla="*/ 8276 w 9968"/>
              <a:gd name="connsiteY33" fmla="*/ 5882 h 10000"/>
              <a:gd name="connsiteX34" fmla="*/ 8276 w 9968"/>
              <a:gd name="connsiteY34" fmla="*/ 9938 h 10000"/>
              <a:gd name="connsiteX35" fmla="*/ 8226 w 9968"/>
              <a:gd name="connsiteY35" fmla="*/ 9998 h 10000"/>
              <a:gd name="connsiteX36" fmla="*/ 5402 w 9968"/>
              <a:gd name="connsiteY36" fmla="*/ 9998 h 10000"/>
              <a:gd name="connsiteX37" fmla="*/ 5273 w 9968"/>
              <a:gd name="connsiteY37" fmla="*/ 9931 h 10000"/>
              <a:gd name="connsiteX38" fmla="*/ 5281 w 9968"/>
              <a:gd name="connsiteY38" fmla="*/ 9682 h 10000"/>
              <a:gd name="connsiteX39" fmla="*/ 5493 w 9968"/>
              <a:gd name="connsiteY39" fmla="*/ 9243 h 10000"/>
              <a:gd name="connsiteX40" fmla="*/ 5506 w 9968"/>
              <a:gd name="connsiteY40" fmla="*/ 8712 h 10000"/>
              <a:gd name="connsiteX41" fmla="*/ 5267 w 9968"/>
              <a:gd name="connsiteY41" fmla="*/ 8190 h 10000"/>
              <a:gd name="connsiteX42" fmla="*/ 4859 w 9968"/>
              <a:gd name="connsiteY42" fmla="*/ 7921 h 10000"/>
              <a:gd name="connsiteX43" fmla="*/ 4431 w 9968"/>
              <a:gd name="connsiteY43" fmla="*/ 7943 h 10000"/>
              <a:gd name="connsiteX44" fmla="*/ 4023 w 9968"/>
              <a:gd name="connsiteY44" fmla="*/ 8290 h 10000"/>
              <a:gd name="connsiteX45" fmla="*/ 3848 w 9968"/>
              <a:gd name="connsiteY45" fmla="*/ 9098 h 10000"/>
              <a:gd name="connsiteX46" fmla="*/ 4083 w 9968"/>
              <a:gd name="connsiteY46" fmla="*/ 9682 h 10000"/>
              <a:gd name="connsiteX47" fmla="*/ 4114 w 9968"/>
              <a:gd name="connsiteY47" fmla="*/ 9893 h 10000"/>
              <a:gd name="connsiteX48" fmla="*/ 3976 w 9968"/>
              <a:gd name="connsiteY48" fmla="*/ 10000 h 10000"/>
              <a:gd name="connsiteX49" fmla="*/ 2918 w 9968"/>
              <a:gd name="connsiteY49" fmla="*/ 9998 h 10000"/>
              <a:gd name="connsiteX50" fmla="*/ 1135 w 9968"/>
              <a:gd name="connsiteY50" fmla="*/ 9998 h 10000"/>
              <a:gd name="connsiteX51" fmla="*/ 1090 w 9968"/>
              <a:gd name="connsiteY51" fmla="*/ 9944 h 10000"/>
              <a:gd name="connsiteX52" fmla="*/ 1090 w 9968"/>
              <a:gd name="connsiteY52" fmla="*/ 5893 h 10000"/>
              <a:gd name="connsiteX53" fmla="*/ 923 w 9968"/>
              <a:gd name="connsiteY53" fmla="*/ 5502 h 10000"/>
              <a:gd name="connsiteX54" fmla="*/ 510 w 9968"/>
              <a:gd name="connsiteY54" fmla="*/ 5551 h 10000"/>
              <a:gd name="connsiteX55" fmla="*/ 1 w 9968"/>
              <a:gd name="connsiteY55" fmla="*/ 5800 h 10000"/>
              <a:gd name="connsiteX56" fmla="*/ 450 w 9968"/>
              <a:gd name="connsiteY56" fmla="*/ 4390 h 10000"/>
              <a:gd name="connsiteX57" fmla="*/ 648 w 9968"/>
              <a:gd name="connsiteY57" fmla="*/ 4550 h 10000"/>
              <a:gd name="connsiteX58" fmla="*/ 1065 w 9968"/>
              <a:gd name="connsiteY58" fmla="*/ 4293 h 10000"/>
              <a:gd name="connsiteX59" fmla="*/ 1090 w 9968"/>
              <a:gd name="connsiteY59" fmla="*/ 4086 h 10000"/>
              <a:gd name="connsiteX60" fmla="*/ 1090 w 9968"/>
              <a:gd name="connsiteY60" fmla="*/ 1083 h 10000"/>
              <a:gd name="connsiteX61" fmla="*/ 1090 w 9968"/>
              <a:gd name="connsiteY61" fmla="*/ 1083 h 10000"/>
              <a:gd name="connsiteX0" fmla="*/ 1093 w 10000"/>
              <a:gd name="connsiteY0" fmla="*/ 1083 h 10000"/>
              <a:gd name="connsiteX1" fmla="*/ 1093 w 10000"/>
              <a:gd name="connsiteY1" fmla="*/ 66 h 10000"/>
              <a:gd name="connsiteX2" fmla="*/ 1140 w 10000"/>
              <a:gd name="connsiteY2" fmla="*/ 6 h 10000"/>
              <a:gd name="connsiteX3" fmla="*/ 3981 w 10000"/>
              <a:gd name="connsiteY3" fmla="*/ 8 h 10000"/>
              <a:gd name="connsiteX4" fmla="*/ 4127 w 10000"/>
              <a:gd name="connsiteY4" fmla="*/ 268 h 10000"/>
              <a:gd name="connsiteX5" fmla="*/ 4079 w 10000"/>
              <a:gd name="connsiteY5" fmla="*/ 348 h 10000"/>
              <a:gd name="connsiteX6" fmla="*/ 3862 w 10000"/>
              <a:gd name="connsiteY6" fmla="*/ 896 h 10000"/>
              <a:gd name="connsiteX7" fmla="*/ 3916 w 10000"/>
              <a:gd name="connsiteY7" fmla="*/ 1461 h 10000"/>
              <a:gd name="connsiteX8" fmla="*/ 4298 w 10000"/>
              <a:gd name="connsiteY8" fmla="*/ 1985 h 10000"/>
              <a:gd name="connsiteX9" fmla="*/ 4870 w 10000"/>
              <a:gd name="connsiteY9" fmla="*/ 2087 h 10000"/>
              <a:gd name="connsiteX10" fmla="*/ 5267 w 10000"/>
              <a:gd name="connsiteY10" fmla="*/ 1836 h 10000"/>
              <a:gd name="connsiteX11" fmla="*/ 5521 w 10000"/>
              <a:gd name="connsiteY11" fmla="*/ 1305 h 10000"/>
              <a:gd name="connsiteX12" fmla="*/ 5537 w 10000"/>
              <a:gd name="connsiteY12" fmla="*/ 912 h 10000"/>
              <a:gd name="connsiteX13" fmla="*/ 5305 w 10000"/>
              <a:gd name="connsiteY13" fmla="*/ 332 h 10000"/>
              <a:gd name="connsiteX14" fmla="*/ 5262 w 10000"/>
              <a:gd name="connsiteY14" fmla="*/ 128 h 10000"/>
              <a:gd name="connsiteX15" fmla="*/ 5414 w 10000"/>
              <a:gd name="connsiteY15" fmla="*/ 1 h 10000"/>
              <a:gd name="connsiteX16" fmla="*/ 5612 w 10000"/>
              <a:gd name="connsiteY16" fmla="*/ 1 h 10000"/>
              <a:gd name="connsiteX17" fmla="*/ 6035 w 10000"/>
              <a:gd name="connsiteY17" fmla="*/ 1 h 10000"/>
              <a:gd name="connsiteX18" fmla="*/ 8172 w 10000"/>
              <a:gd name="connsiteY18" fmla="*/ 1 h 10000"/>
              <a:gd name="connsiteX19" fmla="*/ 8266 w 10000"/>
              <a:gd name="connsiteY19" fmla="*/ 6 h 10000"/>
              <a:gd name="connsiteX20" fmla="*/ 8303 w 10000"/>
              <a:gd name="connsiteY20" fmla="*/ 52 h 10000"/>
              <a:gd name="connsiteX21" fmla="*/ 8303 w 10000"/>
              <a:gd name="connsiteY21" fmla="*/ 119 h 10000"/>
              <a:gd name="connsiteX22" fmla="*/ 8303 w 10000"/>
              <a:gd name="connsiteY22" fmla="*/ 4104 h 10000"/>
              <a:gd name="connsiteX23" fmla="*/ 8422 w 10000"/>
              <a:gd name="connsiteY23" fmla="*/ 4459 h 10000"/>
              <a:gd name="connsiteX24" fmla="*/ 8779 w 10000"/>
              <a:gd name="connsiteY24" fmla="*/ 4533 h 10000"/>
              <a:gd name="connsiteX25" fmla="*/ 8912 w 10000"/>
              <a:gd name="connsiteY25" fmla="*/ 4419 h 10000"/>
              <a:gd name="connsiteX26" fmla="*/ 9527 w 10000"/>
              <a:gd name="connsiteY26" fmla="*/ 4235 h 10000"/>
              <a:gd name="connsiteX27" fmla="*/ 9927 w 10000"/>
              <a:gd name="connsiteY27" fmla="*/ 4632 h 10000"/>
              <a:gd name="connsiteX28" fmla="*/ 9975 w 10000"/>
              <a:gd name="connsiteY28" fmla="*/ 5218 h 10000"/>
              <a:gd name="connsiteX29" fmla="*/ 9708 w 10000"/>
              <a:gd name="connsiteY29" fmla="*/ 5673 h 10000"/>
              <a:gd name="connsiteX30" fmla="*/ 9185 w 10000"/>
              <a:gd name="connsiteY30" fmla="*/ 5773 h 10000"/>
              <a:gd name="connsiteX31" fmla="*/ 8876 w 10000"/>
              <a:gd name="connsiteY31" fmla="*/ 5544 h 10000"/>
              <a:gd name="connsiteX32" fmla="*/ 8522 w 10000"/>
              <a:gd name="connsiteY32" fmla="*/ 5473 h 10000"/>
              <a:gd name="connsiteX33" fmla="*/ 8303 w 10000"/>
              <a:gd name="connsiteY33" fmla="*/ 5882 h 10000"/>
              <a:gd name="connsiteX34" fmla="*/ 8303 w 10000"/>
              <a:gd name="connsiteY34" fmla="*/ 9938 h 10000"/>
              <a:gd name="connsiteX35" fmla="*/ 8252 w 10000"/>
              <a:gd name="connsiteY35" fmla="*/ 9998 h 10000"/>
              <a:gd name="connsiteX36" fmla="*/ 5419 w 10000"/>
              <a:gd name="connsiteY36" fmla="*/ 9998 h 10000"/>
              <a:gd name="connsiteX37" fmla="*/ 5290 w 10000"/>
              <a:gd name="connsiteY37" fmla="*/ 9931 h 10000"/>
              <a:gd name="connsiteX38" fmla="*/ 5298 w 10000"/>
              <a:gd name="connsiteY38" fmla="*/ 9682 h 10000"/>
              <a:gd name="connsiteX39" fmla="*/ 5511 w 10000"/>
              <a:gd name="connsiteY39" fmla="*/ 9243 h 10000"/>
              <a:gd name="connsiteX40" fmla="*/ 5524 w 10000"/>
              <a:gd name="connsiteY40" fmla="*/ 8712 h 10000"/>
              <a:gd name="connsiteX41" fmla="*/ 5284 w 10000"/>
              <a:gd name="connsiteY41" fmla="*/ 8190 h 10000"/>
              <a:gd name="connsiteX42" fmla="*/ 4875 w 10000"/>
              <a:gd name="connsiteY42" fmla="*/ 7921 h 10000"/>
              <a:gd name="connsiteX43" fmla="*/ 4445 w 10000"/>
              <a:gd name="connsiteY43" fmla="*/ 7943 h 10000"/>
              <a:gd name="connsiteX44" fmla="*/ 4036 w 10000"/>
              <a:gd name="connsiteY44" fmla="*/ 8290 h 10000"/>
              <a:gd name="connsiteX45" fmla="*/ 3860 w 10000"/>
              <a:gd name="connsiteY45" fmla="*/ 9098 h 10000"/>
              <a:gd name="connsiteX46" fmla="*/ 4096 w 10000"/>
              <a:gd name="connsiteY46" fmla="*/ 9682 h 10000"/>
              <a:gd name="connsiteX47" fmla="*/ 4127 w 10000"/>
              <a:gd name="connsiteY47" fmla="*/ 9893 h 10000"/>
              <a:gd name="connsiteX48" fmla="*/ 3989 w 10000"/>
              <a:gd name="connsiteY48" fmla="*/ 10000 h 10000"/>
              <a:gd name="connsiteX49" fmla="*/ 2927 w 10000"/>
              <a:gd name="connsiteY49" fmla="*/ 9998 h 10000"/>
              <a:gd name="connsiteX50" fmla="*/ 1139 w 10000"/>
              <a:gd name="connsiteY50" fmla="*/ 9998 h 10000"/>
              <a:gd name="connsiteX51" fmla="*/ 1093 w 10000"/>
              <a:gd name="connsiteY51" fmla="*/ 9944 h 10000"/>
              <a:gd name="connsiteX52" fmla="*/ 1093 w 10000"/>
              <a:gd name="connsiteY52" fmla="*/ 5893 h 10000"/>
              <a:gd name="connsiteX53" fmla="*/ 926 w 10000"/>
              <a:gd name="connsiteY53" fmla="*/ 5502 h 10000"/>
              <a:gd name="connsiteX54" fmla="*/ 512 w 10000"/>
              <a:gd name="connsiteY54" fmla="*/ 5551 h 10000"/>
              <a:gd name="connsiteX55" fmla="*/ 1 w 10000"/>
              <a:gd name="connsiteY55" fmla="*/ 5800 h 10000"/>
              <a:gd name="connsiteX56" fmla="*/ 650 w 10000"/>
              <a:gd name="connsiteY56" fmla="*/ 4550 h 10000"/>
              <a:gd name="connsiteX57" fmla="*/ 1068 w 10000"/>
              <a:gd name="connsiteY57" fmla="*/ 4293 h 10000"/>
              <a:gd name="connsiteX58" fmla="*/ 1093 w 10000"/>
              <a:gd name="connsiteY58" fmla="*/ 4086 h 10000"/>
              <a:gd name="connsiteX59" fmla="*/ 1093 w 10000"/>
              <a:gd name="connsiteY59" fmla="*/ 1083 h 10000"/>
              <a:gd name="connsiteX60" fmla="*/ 1093 w 10000"/>
              <a:gd name="connsiteY60" fmla="*/ 1083 h 10000"/>
              <a:gd name="connsiteX0" fmla="*/ 1104 w 10011"/>
              <a:gd name="connsiteY0" fmla="*/ 1083 h 10000"/>
              <a:gd name="connsiteX1" fmla="*/ 1104 w 10011"/>
              <a:gd name="connsiteY1" fmla="*/ 66 h 10000"/>
              <a:gd name="connsiteX2" fmla="*/ 1151 w 10011"/>
              <a:gd name="connsiteY2" fmla="*/ 6 h 10000"/>
              <a:gd name="connsiteX3" fmla="*/ 3992 w 10011"/>
              <a:gd name="connsiteY3" fmla="*/ 8 h 10000"/>
              <a:gd name="connsiteX4" fmla="*/ 4138 w 10011"/>
              <a:gd name="connsiteY4" fmla="*/ 268 h 10000"/>
              <a:gd name="connsiteX5" fmla="*/ 4090 w 10011"/>
              <a:gd name="connsiteY5" fmla="*/ 348 h 10000"/>
              <a:gd name="connsiteX6" fmla="*/ 3873 w 10011"/>
              <a:gd name="connsiteY6" fmla="*/ 896 h 10000"/>
              <a:gd name="connsiteX7" fmla="*/ 3927 w 10011"/>
              <a:gd name="connsiteY7" fmla="*/ 1461 h 10000"/>
              <a:gd name="connsiteX8" fmla="*/ 4309 w 10011"/>
              <a:gd name="connsiteY8" fmla="*/ 1985 h 10000"/>
              <a:gd name="connsiteX9" fmla="*/ 4881 w 10011"/>
              <a:gd name="connsiteY9" fmla="*/ 2087 h 10000"/>
              <a:gd name="connsiteX10" fmla="*/ 5278 w 10011"/>
              <a:gd name="connsiteY10" fmla="*/ 1836 h 10000"/>
              <a:gd name="connsiteX11" fmla="*/ 5532 w 10011"/>
              <a:gd name="connsiteY11" fmla="*/ 1305 h 10000"/>
              <a:gd name="connsiteX12" fmla="*/ 5548 w 10011"/>
              <a:gd name="connsiteY12" fmla="*/ 912 h 10000"/>
              <a:gd name="connsiteX13" fmla="*/ 5316 w 10011"/>
              <a:gd name="connsiteY13" fmla="*/ 332 h 10000"/>
              <a:gd name="connsiteX14" fmla="*/ 5273 w 10011"/>
              <a:gd name="connsiteY14" fmla="*/ 128 h 10000"/>
              <a:gd name="connsiteX15" fmla="*/ 5425 w 10011"/>
              <a:gd name="connsiteY15" fmla="*/ 1 h 10000"/>
              <a:gd name="connsiteX16" fmla="*/ 5623 w 10011"/>
              <a:gd name="connsiteY16" fmla="*/ 1 h 10000"/>
              <a:gd name="connsiteX17" fmla="*/ 6046 w 10011"/>
              <a:gd name="connsiteY17" fmla="*/ 1 h 10000"/>
              <a:gd name="connsiteX18" fmla="*/ 8183 w 10011"/>
              <a:gd name="connsiteY18" fmla="*/ 1 h 10000"/>
              <a:gd name="connsiteX19" fmla="*/ 8277 w 10011"/>
              <a:gd name="connsiteY19" fmla="*/ 6 h 10000"/>
              <a:gd name="connsiteX20" fmla="*/ 8314 w 10011"/>
              <a:gd name="connsiteY20" fmla="*/ 52 h 10000"/>
              <a:gd name="connsiteX21" fmla="*/ 8314 w 10011"/>
              <a:gd name="connsiteY21" fmla="*/ 119 h 10000"/>
              <a:gd name="connsiteX22" fmla="*/ 8314 w 10011"/>
              <a:gd name="connsiteY22" fmla="*/ 4104 h 10000"/>
              <a:gd name="connsiteX23" fmla="*/ 8433 w 10011"/>
              <a:gd name="connsiteY23" fmla="*/ 4459 h 10000"/>
              <a:gd name="connsiteX24" fmla="*/ 8790 w 10011"/>
              <a:gd name="connsiteY24" fmla="*/ 4533 h 10000"/>
              <a:gd name="connsiteX25" fmla="*/ 8923 w 10011"/>
              <a:gd name="connsiteY25" fmla="*/ 4419 h 10000"/>
              <a:gd name="connsiteX26" fmla="*/ 9538 w 10011"/>
              <a:gd name="connsiteY26" fmla="*/ 4235 h 10000"/>
              <a:gd name="connsiteX27" fmla="*/ 9938 w 10011"/>
              <a:gd name="connsiteY27" fmla="*/ 4632 h 10000"/>
              <a:gd name="connsiteX28" fmla="*/ 9986 w 10011"/>
              <a:gd name="connsiteY28" fmla="*/ 5218 h 10000"/>
              <a:gd name="connsiteX29" fmla="*/ 9719 w 10011"/>
              <a:gd name="connsiteY29" fmla="*/ 5673 h 10000"/>
              <a:gd name="connsiteX30" fmla="*/ 9196 w 10011"/>
              <a:gd name="connsiteY30" fmla="*/ 5773 h 10000"/>
              <a:gd name="connsiteX31" fmla="*/ 8887 w 10011"/>
              <a:gd name="connsiteY31" fmla="*/ 5544 h 10000"/>
              <a:gd name="connsiteX32" fmla="*/ 8533 w 10011"/>
              <a:gd name="connsiteY32" fmla="*/ 5473 h 10000"/>
              <a:gd name="connsiteX33" fmla="*/ 8314 w 10011"/>
              <a:gd name="connsiteY33" fmla="*/ 5882 h 10000"/>
              <a:gd name="connsiteX34" fmla="*/ 8314 w 10011"/>
              <a:gd name="connsiteY34" fmla="*/ 9938 h 10000"/>
              <a:gd name="connsiteX35" fmla="*/ 8263 w 10011"/>
              <a:gd name="connsiteY35" fmla="*/ 9998 h 10000"/>
              <a:gd name="connsiteX36" fmla="*/ 5430 w 10011"/>
              <a:gd name="connsiteY36" fmla="*/ 9998 h 10000"/>
              <a:gd name="connsiteX37" fmla="*/ 5301 w 10011"/>
              <a:gd name="connsiteY37" fmla="*/ 9931 h 10000"/>
              <a:gd name="connsiteX38" fmla="*/ 5309 w 10011"/>
              <a:gd name="connsiteY38" fmla="*/ 9682 h 10000"/>
              <a:gd name="connsiteX39" fmla="*/ 5522 w 10011"/>
              <a:gd name="connsiteY39" fmla="*/ 9243 h 10000"/>
              <a:gd name="connsiteX40" fmla="*/ 5535 w 10011"/>
              <a:gd name="connsiteY40" fmla="*/ 8712 h 10000"/>
              <a:gd name="connsiteX41" fmla="*/ 5295 w 10011"/>
              <a:gd name="connsiteY41" fmla="*/ 8190 h 10000"/>
              <a:gd name="connsiteX42" fmla="*/ 4886 w 10011"/>
              <a:gd name="connsiteY42" fmla="*/ 7921 h 10000"/>
              <a:gd name="connsiteX43" fmla="*/ 4456 w 10011"/>
              <a:gd name="connsiteY43" fmla="*/ 7943 h 10000"/>
              <a:gd name="connsiteX44" fmla="*/ 4047 w 10011"/>
              <a:gd name="connsiteY44" fmla="*/ 8290 h 10000"/>
              <a:gd name="connsiteX45" fmla="*/ 3871 w 10011"/>
              <a:gd name="connsiteY45" fmla="*/ 9098 h 10000"/>
              <a:gd name="connsiteX46" fmla="*/ 4107 w 10011"/>
              <a:gd name="connsiteY46" fmla="*/ 9682 h 10000"/>
              <a:gd name="connsiteX47" fmla="*/ 4138 w 10011"/>
              <a:gd name="connsiteY47" fmla="*/ 9893 h 10000"/>
              <a:gd name="connsiteX48" fmla="*/ 4000 w 10011"/>
              <a:gd name="connsiteY48" fmla="*/ 10000 h 10000"/>
              <a:gd name="connsiteX49" fmla="*/ 2938 w 10011"/>
              <a:gd name="connsiteY49" fmla="*/ 9998 h 10000"/>
              <a:gd name="connsiteX50" fmla="*/ 1150 w 10011"/>
              <a:gd name="connsiteY50" fmla="*/ 9998 h 10000"/>
              <a:gd name="connsiteX51" fmla="*/ 1104 w 10011"/>
              <a:gd name="connsiteY51" fmla="*/ 9944 h 10000"/>
              <a:gd name="connsiteX52" fmla="*/ 1104 w 10011"/>
              <a:gd name="connsiteY52" fmla="*/ 5893 h 10000"/>
              <a:gd name="connsiteX53" fmla="*/ 937 w 10011"/>
              <a:gd name="connsiteY53" fmla="*/ 5502 h 10000"/>
              <a:gd name="connsiteX54" fmla="*/ 523 w 10011"/>
              <a:gd name="connsiteY54" fmla="*/ 5551 h 10000"/>
              <a:gd name="connsiteX55" fmla="*/ 12 w 10011"/>
              <a:gd name="connsiteY55" fmla="*/ 5800 h 10000"/>
              <a:gd name="connsiteX56" fmla="*/ 1079 w 10011"/>
              <a:gd name="connsiteY56" fmla="*/ 4293 h 10000"/>
              <a:gd name="connsiteX57" fmla="*/ 1104 w 10011"/>
              <a:gd name="connsiteY57" fmla="*/ 4086 h 10000"/>
              <a:gd name="connsiteX58" fmla="*/ 1104 w 10011"/>
              <a:gd name="connsiteY58" fmla="*/ 1083 h 10000"/>
              <a:gd name="connsiteX59" fmla="*/ 1104 w 10011"/>
              <a:gd name="connsiteY59" fmla="*/ 1083 h 10000"/>
              <a:gd name="connsiteX0" fmla="*/ 583 w 9490"/>
              <a:gd name="connsiteY0" fmla="*/ 1083 h 10000"/>
              <a:gd name="connsiteX1" fmla="*/ 583 w 9490"/>
              <a:gd name="connsiteY1" fmla="*/ 66 h 10000"/>
              <a:gd name="connsiteX2" fmla="*/ 630 w 9490"/>
              <a:gd name="connsiteY2" fmla="*/ 6 h 10000"/>
              <a:gd name="connsiteX3" fmla="*/ 3471 w 9490"/>
              <a:gd name="connsiteY3" fmla="*/ 8 h 10000"/>
              <a:gd name="connsiteX4" fmla="*/ 3617 w 9490"/>
              <a:gd name="connsiteY4" fmla="*/ 268 h 10000"/>
              <a:gd name="connsiteX5" fmla="*/ 3569 w 9490"/>
              <a:gd name="connsiteY5" fmla="*/ 348 h 10000"/>
              <a:gd name="connsiteX6" fmla="*/ 3352 w 9490"/>
              <a:gd name="connsiteY6" fmla="*/ 896 h 10000"/>
              <a:gd name="connsiteX7" fmla="*/ 3406 w 9490"/>
              <a:gd name="connsiteY7" fmla="*/ 1461 h 10000"/>
              <a:gd name="connsiteX8" fmla="*/ 3788 w 9490"/>
              <a:gd name="connsiteY8" fmla="*/ 1985 h 10000"/>
              <a:gd name="connsiteX9" fmla="*/ 4360 w 9490"/>
              <a:gd name="connsiteY9" fmla="*/ 2087 h 10000"/>
              <a:gd name="connsiteX10" fmla="*/ 4757 w 9490"/>
              <a:gd name="connsiteY10" fmla="*/ 1836 h 10000"/>
              <a:gd name="connsiteX11" fmla="*/ 5011 w 9490"/>
              <a:gd name="connsiteY11" fmla="*/ 1305 h 10000"/>
              <a:gd name="connsiteX12" fmla="*/ 5027 w 9490"/>
              <a:gd name="connsiteY12" fmla="*/ 912 h 10000"/>
              <a:gd name="connsiteX13" fmla="*/ 4795 w 9490"/>
              <a:gd name="connsiteY13" fmla="*/ 332 h 10000"/>
              <a:gd name="connsiteX14" fmla="*/ 4752 w 9490"/>
              <a:gd name="connsiteY14" fmla="*/ 128 h 10000"/>
              <a:gd name="connsiteX15" fmla="*/ 4904 w 9490"/>
              <a:gd name="connsiteY15" fmla="*/ 1 h 10000"/>
              <a:gd name="connsiteX16" fmla="*/ 5102 w 9490"/>
              <a:gd name="connsiteY16" fmla="*/ 1 h 10000"/>
              <a:gd name="connsiteX17" fmla="*/ 5525 w 9490"/>
              <a:gd name="connsiteY17" fmla="*/ 1 h 10000"/>
              <a:gd name="connsiteX18" fmla="*/ 7662 w 9490"/>
              <a:gd name="connsiteY18" fmla="*/ 1 h 10000"/>
              <a:gd name="connsiteX19" fmla="*/ 7756 w 9490"/>
              <a:gd name="connsiteY19" fmla="*/ 6 h 10000"/>
              <a:gd name="connsiteX20" fmla="*/ 7793 w 9490"/>
              <a:gd name="connsiteY20" fmla="*/ 52 h 10000"/>
              <a:gd name="connsiteX21" fmla="*/ 7793 w 9490"/>
              <a:gd name="connsiteY21" fmla="*/ 119 h 10000"/>
              <a:gd name="connsiteX22" fmla="*/ 7793 w 9490"/>
              <a:gd name="connsiteY22" fmla="*/ 4104 h 10000"/>
              <a:gd name="connsiteX23" fmla="*/ 7912 w 9490"/>
              <a:gd name="connsiteY23" fmla="*/ 4459 h 10000"/>
              <a:gd name="connsiteX24" fmla="*/ 8269 w 9490"/>
              <a:gd name="connsiteY24" fmla="*/ 4533 h 10000"/>
              <a:gd name="connsiteX25" fmla="*/ 8402 w 9490"/>
              <a:gd name="connsiteY25" fmla="*/ 4419 h 10000"/>
              <a:gd name="connsiteX26" fmla="*/ 9017 w 9490"/>
              <a:gd name="connsiteY26" fmla="*/ 4235 h 10000"/>
              <a:gd name="connsiteX27" fmla="*/ 9417 w 9490"/>
              <a:gd name="connsiteY27" fmla="*/ 4632 h 10000"/>
              <a:gd name="connsiteX28" fmla="*/ 9465 w 9490"/>
              <a:gd name="connsiteY28" fmla="*/ 5218 h 10000"/>
              <a:gd name="connsiteX29" fmla="*/ 9198 w 9490"/>
              <a:gd name="connsiteY29" fmla="*/ 5673 h 10000"/>
              <a:gd name="connsiteX30" fmla="*/ 8675 w 9490"/>
              <a:gd name="connsiteY30" fmla="*/ 5773 h 10000"/>
              <a:gd name="connsiteX31" fmla="*/ 8366 w 9490"/>
              <a:gd name="connsiteY31" fmla="*/ 5544 h 10000"/>
              <a:gd name="connsiteX32" fmla="*/ 8012 w 9490"/>
              <a:gd name="connsiteY32" fmla="*/ 5473 h 10000"/>
              <a:gd name="connsiteX33" fmla="*/ 7793 w 9490"/>
              <a:gd name="connsiteY33" fmla="*/ 5882 h 10000"/>
              <a:gd name="connsiteX34" fmla="*/ 7793 w 9490"/>
              <a:gd name="connsiteY34" fmla="*/ 9938 h 10000"/>
              <a:gd name="connsiteX35" fmla="*/ 7742 w 9490"/>
              <a:gd name="connsiteY35" fmla="*/ 9998 h 10000"/>
              <a:gd name="connsiteX36" fmla="*/ 4909 w 9490"/>
              <a:gd name="connsiteY36" fmla="*/ 9998 h 10000"/>
              <a:gd name="connsiteX37" fmla="*/ 4780 w 9490"/>
              <a:gd name="connsiteY37" fmla="*/ 9931 h 10000"/>
              <a:gd name="connsiteX38" fmla="*/ 4788 w 9490"/>
              <a:gd name="connsiteY38" fmla="*/ 9682 h 10000"/>
              <a:gd name="connsiteX39" fmla="*/ 5001 w 9490"/>
              <a:gd name="connsiteY39" fmla="*/ 9243 h 10000"/>
              <a:gd name="connsiteX40" fmla="*/ 5014 w 9490"/>
              <a:gd name="connsiteY40" fmla="*/ 8712 h 10000"/>
              <a:gd name="connsiteX41" fmla="*/ 4774 w 9490"/>
              <a:gd name="connsiteY41" fmla="*/ 8190 h 10000"/>
              <a:gd name="connsiteX42" fmla="*/ 4365 w 9490"/>
              <a:gd name="connsiteY42" fmla="*/ 7921 h 10000"/>
              <a:gd name="connsiteX43" fmla="*/ 3935 w 9490"/>
              <a:gd name="connsiteY43" fmla="*/ 7943 h 10000"/>
              <a:gd name="connsiteX44" fmla="*/ 3526 w 9490"/>
              <a:gd name="connsiteY44" fmla="*/ 8290 h 10000"/>
              <a:gd name="connsiteX45" fmla="*/ 3350 w 9490"/>
              <a:gd name="connsiteY45" fmla="*/ 9098 h 10000"/>
              <a:gd name="connsiteX46" fmla="*/ 3586 w 9490"/>
              <a:gd name="connsiteY46" fmla="*/ 9682 h 10000"/>
              <a:gd name="connsiteX47" fmla="*/ 3617 w 9490"/>
              <a:gd name="connsiteY47" fmla="*/ 9893 h 10000"/>
              <a:gd name="connsiteX48" fmla="*/ 3479 w 9490"/>
              <a:gd name="connsiteY48" fmla="*/ 10000 h 10000"/>
              <a:gd name="connsiteX49" fmla="*/ 2417 w 9490"/>
              <a:gd name="connsiteY49" fmla="*/ 9998 h 10000"/>
              <a:gd name="connsiteX50" fmla="*/ 629 w 9490"/>
              <a:gd name="connsiteY50" fmla="*/ 9998 h 10000"/>
              <a:gd name="connsiteX51" fmla="*/ 583 w 9490"/>
              <a:gd name="connsiteY51" fmla="*/ 9944 h 10000"/>
              <a:gd name="connsiteX52" fmla="*/ 583 w 9490"/>
              <a:gd name="connsiteY52" fmla="*/ 5893 h 10000"/>
              <a:gd name="connsiteX53" fmla="*/ 416 w 9490"/>
              <a:gd name="connsiteY53" fmla="*/ 5502 h 10000"/>
              <a:gd name="connsiteX54" fmla="*/ 2 w 9490"/>
              <a:gd name="connsiteY54" fmla="*/ 5551 h 10000"/>
              <a:gd name="connsiteX55" fmla="*/ 558 w 9490"/>
              <a:gd name="connsiteY55" fmla="*/ 4293 h 10000"/>
              <a:gd name="connsiteX56" fmla="*/ 583 w 9490"/>
              <a:gd name="connsiteY56" fmla="*/ 4086 h 10000"/>
              <a:gd name="connsiteX57" fmla="*/ 583 w 9490"/>
              <a:gd name="connsiteY57" fmla="*/ 1083 h 10000"/>
              <a:gd name="connsiteX58" fmla="*/ 583 w 9490"/>
              <a:gd name="connsiteY58" fmla="*/ 1083 h 10000"/>
              <a:gd name="connsiteX0" fmla="*/ 177 w 9563"/>
              <a:gd name="connsiteY0" fmla="*/ 1083 h 10000"/>
              <a:gd name="connsiteX1" fmla="*/ 177 w 9563"/>
              <a:gd name="connsiteY1" fmla="*/ 66 h 10000"/>
              <a:gd name="connsiteX2" fmla="*/ 227 w 9563"/>
              <a:gd name="connsiteY2" fmla="*/ 6 h 10000"/>
              <a:gd name="connsiteX3" fmla="*/ 3221 w 9563"/>
              <a:gd name="connsiteY3" fmla="*/ 8 h 10000"/>
              <a:gd name="connsiteX4" fmla="*/ 3374 w 9563"/>
              <a:gd name="connsiteY4" fmla="*/ 268 h 10000"/>
              <a:gd name="connsiteX5" fmla="*/ 3324 w 9563"/>
              <a:gd name="connsiteY5" fmla="*/ 348 h 10000"/>
              <a:gd name="connsiteX6" fmla="*/ 3095 w 9563"/>
              <a:gd name="connsiteY6" fmla="*/ 896 h 10000"/>
              <a:gd name="connsiteX7" fmla="*/ 3152 w 9563"/>
              <a:gd name="connsiteY7" fmla="*/ 1461 h 10000"/>
              <a:gd name="connsiteX8" fmla="*/ 3555 w 9563"/>
              <a:gd name="connsiteY8" fmla="*/ 1985 h 10000"/>
              <a:gd name="connsiteX9" fmla="*/ 4157 w 9563"/>
              <a:gd name="connsiteY9" fmla="*/ 2087 h 10000"/>
              <a:gd name="connsiteX10" fmla="*/ 4576 w 9563"/>
              <a:gd name="connsiteY10" fmla="*/ 1836 h 10000"/>
              <a:gd name="connsiteX11" fmla="*/ 4843 w 9563"/>
              <a:gd name="connsiteY11" fmla="*/ 1305 h 10000"/>
              <a:gd name="connsiteX12" fmla="*/ 4860 w 9563"/>
              <a:gd name="connsiteY12" fmla="*/ 912 h 10000"/>
              <a:gd name="connsiteX13" fmla="*/ 4616 w 9563"/>
              <a:gd name="connsiteY13" fmla="*/ 332 h 10000"/>
              <a:gd name="connsiteX14" fmla="*/ 4570 w 9563"/>
              <a:gd name="connsiteY14" fmla="*/ 128 h 10000"/>
              <a:gd name="connsiteX15" fmla="*/ 4731 w 9563"/>
              <a:gd name="connsiteY15" fmla="*/ 1 h 10000"/>
              <a:gd name="connsiteX16" fmla="*/ 4939 w 9563"/>
              <a:gd name="connsiteY16" fmla="*/ 1 h 10000"/>
              <a:gd name="connsiteX17" fmla="*/ 5385 w 9563"/>
              <a:gd name="connsiteY17" fmla="*/ 1 h 10000"/>
              <a:gd name="connsiteX18" fmla="*/ 7637 w 9563"/>
              <a:gd name="connsiteY18" fmla="*/ 1 h 10000"/>
              <a:gd name="connsiteX19" fmla="*/ 7736 w 9563"/>
              <a:gd name="connsiteY19" fmla="*/ 6 h 10000"/>
              <a:gd name="connsiteX20" fmla="*/ 7775 w 9563"/>
              <a:gd name="connsiteY20" fmla="*/ 52 h 10000"/>
              <a:gd name="connsiteX21" fmla="*/ 7775 w 9563"/>
              <a:gd name="connsiteY21" fmla="*/ 119 h 10000"/>
              <a:gd name="connsiteX22" fmla="*/ 7775 w 9563"/>
              <a:gd name="connsiteY22" fmla="*/ 4104 h 10000"/>
              <a:gd name="connsiteX23" fmla="*/ 7900 w 9563"/>
              <a:gd name="connsiteY23" fmla="*/ 4459 h 10000"/>
              <a:gd name="connsiteX24" fmla="*/ 8276 w 9563"/>
              <a:gd name="connsiteY24" fmla="*/ 4533 h 10000"/>
              <a:gd name="connsiteX25" fmla="*/ 8417 w 9563"/>
              <a:gd name="connsiteY25" fmla="*/ 4419 h 10000"/>
              <a:gd name="connsiteX26" fmla="*/ 9065 w 9563"/>
              <a:gd name="connsiteY26" fmla="*/ 4235 h 10000"/>
              <a:gd name="connsiteX27" fmla="*/ 9486 w 9563"/>
              <a:gd name="connsiteY27" fmla="*/ 4632 h 10000"/>
              <a:gd name="connsiteX28" fmla="*/ 9537 w 9563"/>
              <a:gd name="connsiteY28" fmla="*/ 5218 h 10000"/>
              <a:gd name="connsiteX29" fmla="*/ 9255 w 9563"/>
              <a:gd name="connsiteY29" fmla="*/ 5673 h 10000"/>
              <a:gd name="connsiteX30" fmla="*/ 8704 w 9563"/>
              <a:gd name="connsiteY30" fmla="*/ 5773 h 10000"/>
              <a:gd name="connsiteX31" fmla="*/ 8379 w 9563"/>
              <a:gd name="connsiteY31" fmla="*/ 5544 h 10000"/>
              <a:gd name="connsiteX32" fmla="*/ 8006 w 9563"/>
              <a:gd name="connsiteY32" fmla="*/ 5473 h 10000"/>
              <a:gd name="connsiteX33" fmla="*/ 7775 w 9563"/>
              <a:gd name="connsiteY33" fmla="*/ 5882 h 10000"/>
              <a:gd name="connsiteX34" fmla="*/ 7775 w 9563"/>
              <a:gd name="connsiteY34" fmla="*/ 9938 h 10000"/>
              <a:gd name="connsiteX35" fmla="*/ 7721 w 9563"/>
              <a:gd name="connsiteY35" fmla="*/ 9998 h 10000"/>
              <a:gd name="connsiteX36" fmla="*/ 4736 w 9563"/>
              <a:gd name="connsiteY36" fmla="*/ 9998 h 10000"/>
              <a:gd name="connsiteX37" fmla="*/ 4600 w 9563"/>
              <a:gd name="connsiteY37" fmla="*/ 9931 h 10000"/>
              <a:gd name="connsiteX38" fmla="*/ 4608 w 9563"/>
              <a:gd name="connsiteY38" fmla="*/ 9682 h 10000"/>
              <a:gd name="connsiteX39" fmla="*/ 4833 w 9563"/>
              <a:gd name="connsiteY39" fmla="*/ 9243 h 10000"/>
              <a:gd name="connsiteX40" fmla="*/ 4846 w 9563"/>
              <a:gd name="connsiteY40" fmla="*/ 8712 h 10000"/>
              <a:gd name="connsiteX41" fmla="*/ 4594 w 9563"/>
              <a:gd name="connsiteY41" fmla="*/ 8190 h 10000"/>
              <a:gd name="connsiteX42" fmla="*/ 4163 w 9563"/>
              <a:gd name="connsiteY42" fmla="*/ 7921 h 10000"/>
              <a:gd name="connsiteX43" fmla="*/ 3709 w 9563"/>
              <a:gd name="connsiteY43" fmla="*/ 7943 h 10000"/>
              <a:gd name="connsiteX44" fmla="*/ 3278 w 9563"/>
              <a:gd name="connsiteY44" fmla="*/ 8290 h 10000"/>
              <a:gd name="connsiteX45" fmla="*/ 3093 w 9563"/>
              <a:gd name="connsiteY45" fmla="*/ 9098 h 10000"/>
              <a:gd name="connsiteX46" fmla="*/ 3342 w 9563"/>
              <a:gd name="connsiteY46" fmla="*/ 9682 h 10000"/>
              <a:gd name="connsiteX47" fmla="*/ 3374 w 9563"/>
              <a:gd name="connsiteY47" fmla="*/ 9893 h 10000"/>
              <a:gd name="connsiteX48" fmla="*/ 3229 w 9563"/>
              <a:gd name="connsiteY48" fmla="*/ 10000 h 10000"/>
              <a:gd name="connsiteX49" fmla="*/ 2110 w 9563"/>
              <a:gd name="connsiteY49" fmla="*/ 9998 h 10000"/>
              <a:gd name="connsiteX50" fmla="*/ 226 w 9563"/>
              <a:gd name="connsiteY50" fmla="*/ 9998 h 10000"/>
              <a:gd name="connsiteX51" fmla="*/ 177 w 9563"/>
              <a:gd name="connsiteY51" fmla="*/ 9944 h 10000"/>
              <a:gd name="connsiteX52" fmla="*/ 177 w 9563"/>
              <a:gd name="connsiteY52" fmla="*/ 5893 h 10000"/>
              <a:gd name="connsiteX53" fmla="*/ 1 w 9563"/>
              <a:gd name="connsiteY53" fmla="*/ 5502 h 10000"/>
              <a:gd name="connsiteX54" fmla="*/ 151 w 9563"/>
              <a:gd name="connsiteY54" fmla="*/ 4293 h 10000"/>
              <a:gd name="connsiteX55" fmla="*/ 177 w 9563"/>
              <a:gd name="connsiteY55" fmla="*/ 4086 h 10000"/>
              <a:gd name="connsiteX56" fmla="*/ 177 w 9563"/>
              <a:gd name="connsiteY56" fmla="*/ 1083 h 10000"/>
              <a:gd name="connsiteX57" fmla="*/ 177 w 9563"/>
              <a:gd name="connsiteY57" fmla="*/ 1083 h 10000"/>
              <a:gd name="connsiteX0" fmla="*/ 27 w 9842"/>
              <a:gd name="connsiteY0" fmla="*/ 1083 h 10000"/>
              <a:gd name="connsiteX1" fmla="*/ 27 w 9842"/>
              <a:gd name="connsiteY1" fmla="*/ 66 h 10000"/>
              <a:gd name="connsiteX2" fmla="*/ 79 w 9842"/>
              <a:gd name="connsiteY2" fmla="*/ 6 h 10000"/>
              <a:gd name="connsiteX3" fmla="*/ 3210 w 9842"/>
              <a:gd name="connsiteY3" fmla="*/ 8 h 10000"/>
              <a:gd name="connsiteX4" fmla="*/ 3370 w 9842"/>
              <a:gd name="connsiteY4" fmla="*/ 268 h 10000"/>
              <a:gd name="connsiteX5" fmla="*/ 3318 w 9842"/>
              <a:gd name="connsiteY5" fmla="*/ 348 h 10000"/>
              <a:gd name="connsiteX6" fmla="*/ 3078 w 9842"/>
              <a:gd name="connsiteY6" fmla="*/ 896 h 10000"/>
              <a:gd name="connsiteX7" fmla="*/ 3138 w 9842"/>
              <a:gd name="connsiteY7" fmla="*/ 1461 h 10000"/>
              <a:gd name="connsiteX8" fmla="*/ 3559 w 9842"/>
              <a:gd name="connsiteY8" fmla="*/ 1985 h 10000"/>
              <a:gd name="connsiteX9" fmla="*/ 4189 w 9842"/>
              <a:gd name="connsiteY9" fmla="*/ 2087 h 10000"/>
              <a:gd name="connsiteX10" fmla="*/ 4627 w 9842"/>
              <a:gd name="connsiteY10" fmla="*/ 1836 h 10000"/>
              <a:gd name="connsiteX11" fmla="*/ 4906 w 9842"/>
              <a:gd name="connsiteY11" fmla="*/ 1305 h 10000"/>
              <a:gd name="connsiteX12" fmla="*/ 4924 w 9842"/>
              <a:gd name="connsiteY12" fmla="*/ 912 h 10000"/>
              <a:gd name="connsiteX13" fmla="*/ 4669 w 9842"/>
              <a:gd name="connsiteY13" fmla="*/ 332 h 10000"/>
              <a:gd name="connsiteX14" fmla="*/ 4621 w 9842"/>
              <a:gd name="connsiteY14" fmla="*/ 128 h 10000"/>
              <a:gd name="connsiteX15" fmla="*/ 4789 w 9842"/>
              <a:gd name="connsiteY15" fmla="*/ 1 h 10000"/>
              <a:gd name="connsiteX16" fmla="*/ 5007 w 9842"/>
              <a:gd name="connsiteY16" fmla="*/ 1 h 10000"/>
              <a:gd name="connsiteX17" fmla="*/ 5473 w 9842"/>
              <a:gd name="connsiteY17" fmla="*/ 1 h 10000"/>
              <a:gd name="connsiteX18" fmla="*/ 7828 w 9842"/>
              <a:gd name="connsiteY18" fmla="*/ 1 h 10000"/>
              <a:gd name="connsiteX19" fmla="*/ 7932 w 9842"/>
              <a:gd name="connsiteY19" fmla="*/ 6 h 10000"/>
              <a:gd name="connsiteX20" fmla="*/ 7972 w 9842"/>
              <a:gd name="connsiteY20" fmla="*/ 52 h 10000"/>
              <a:gd name="connsiteX21" fmla="*/ 7972 w 9842"/>
              <a:gd name="connsiteY21" fmla="*/ 119 h 10000"/>
              <a:gd name="connsiteX22" fmla="*/ 7972 w 9842"/>
              <a:gd name="connsiteY22" fmla="*/ 4104 h 10000"/>
              <a:gd name="connsiteX23" fmla="*/ 8103 w 9842"/>
              <a:gd name="connsiteY23" fmla="*/ 4459 h 10000"/>
              <a:gd name="connsiteX24" fmla="*/ 8496 w 9842"/>
              <a:gd name="connsiteY24" fmla="*/ 4533 h 10000"/>
              <a:gd name="connsiteX25" fmla="*/ 8644 w 9842"/>
              <a:gd name="connsiteY25" fmla="*/ 4419 h 10000"/>
              <a:gd name="connsiteX26" fmla="*/ 9321 w 9842"/>
              <a:gd name="connsiteY26" fmla="*/ 4235 h 10000"/>
              <a:gd name="connsiteX27" fmla="*/ 9761 w 9842"/>
              <a:gd name="connsiteY27" fmla="*/ 4632 h 10000"/>
              <a:gd name="connsiteX28" fmla="*/ 9815 w 9842"/>
              <a:gd name="connsiteY28" fmla="*/ 5218 h 10000"/>
              <a:gd name="connsiteX29" fmla="*/ 9520 w 9842"/>
              <a:gd name="connsiteY29" fmla="*/ 5673 h 10000"/>
              <a:gd name="connsiteX30" fmla="*/ 8944 w 9842"/>
              <a:gd name="connsiteY30" fmla="*/ 5773 h 10000"/>
              <a:gd name="connsiteX31" fmla="*/ 8604 w 9842"/>
              <a:gd name="connsiteY31" fmla="*/ 5544 h 10000"/>
              <a:gd name="connsiteX32" fmla="*/ 8214 w 9842"/>
              <a:gd name="connsiteY32" fmla="*/ 5473 h 10000"/>
              <a:gd name="connsiteX33" fmla="*/ 7972 w 9842"/>
              <a:gd name="connsiteY33" fmla="*/ 5882 h 10000"/>
              <a:gd name="connsiteX34" fmla="*/ 7972 w 9842"/>
              <a:gd name="connsiteY34" fmla="*/ 9938 h 10000"/>
              <a:gd name="connsiteX35" fmla="*/ 7916 w 9842"/>
              <a:gd name="connsiteY35" fmla="*/ 9998 h 10000"/>
              <a:gd name="connsiteX36" fmla="*/ 4794 w 9842"/>
              <a:gd name="connsiteY36" fmla="*/ 9998 h 10000"/>
              <a:gd name="connsiteX37" fmla="*/ 4652 w 9842"/>
              <a:gd name="connsiteY37" fmla="*/ 9931 h 10000"/>
              <a:gd name="connsiteX38" fmla="*/ 4661 w 9842"/>
              <a:gd name="connsiteY38" fmla="*/ 9682 h 10000"/>
              <a:gd name="connsiteX39" fmla="*/ 4896 w 9842"/>
              <a:gd name="connsiteY39" fmla="*/ 9243 h 10000"/>
              <a:gd name="connsiteX40" fmla="*/ 4909 w 9842"/>
              <a:gd name="connsiteY40" fmla="*/ 8712 h 10000"/>
              <a:gd name="connsiteX41" fmla="*/ 4646 w 9842"/>
              <a:gd name="connsiteY41" fmla="*/ 8190 h 10000"/>
              <a:gd name="connsiteX42" fmla="*/ 4195 w 9842"/>
              <a:gd name="connsiteY42" fmla="*/ 7921 h 10000"/>
              <a:gd name="connsiteX43" fmla="*/ 3720 w 9842"/>
              <a:gd name="connsiteY43" fmla="*/ 7943 h 10000"/>
              <a:gd name="connsiteX44" fmla="*/ 3270 w 9842"/>
              <a:gd name="connsiteY44" fmla="*/ 8290 h 10000"/>
              <a:gd name="connsiteX45" fmla="*/ 3076 w 9842"/>
              <a:gd name="connsiteY45" fmla="*/ 9098 h 10000"/>
              <a:gd name="connsiteX46" fmla="*/ 3337 w 9842"/>
              <a:gd name="connsiteY46" fmla="*/ 9682 h 10000"/>
              <a:gd name="connsiteX47" fmla="*/ 3370 w 9842"/>
              <a:gd name="connsiteY47" fmla="*/ 9893 h 10000"/>
              <a:gd name="connsiteX48" fmla="*/ 3219 w 9842"/>
              <a:gd name="connsiteY48" fmla="*/ 10000 h 10000"/>
              <a:gd name="connsiteX49" fmla="*/ 2048 w 9842"/>
              <a:gd name="connsiteY49" fmla="*/ 9998 h 10000"/>
              <a:gd name="connsiteX50" fmla="*/ 78 w 9842"/>
              <a:gd name="connsiteY50" fmla="*/ 9998 h 10000"/>
              <a:gd name="connsiteX51" fmla="*/ 27 w 9842"/>
              <a:gd name="connsiteY51" fmla="*/ 9944 h 10000"/>
              <a:gd name="connsiteX52" fmla="*/ 27 w 9842"/>
              <a:gd name="connsiteY52" fmla="*/ 5893 h 10000"/>
              <a:gd name="connsiteX53" fmla="*/ 0 w 9842"/>
              <a:gd name="connsiteY53" fmla="*/ 4293 h 10000"/>
              <a:gd name="connsiteX54" fmla="*/ 27 w 9842"/>
              <a:gd name="connsiteY54" fmla="*/ 4086 h 10000"/>
              <a:gd name="connsiteX55" fmla="*/ 27 w 9842"/>
              <a:gd name="connsiteY55" fmla="*/ 1083 h 10000"/>
              <a:gd name="connsiteX56" fmla="*/ 27 w 9842"/>
              <a:gd name="connsiteY56" fmla="*/ 1083 h 10000"/>
              <a:gd name="connsiteX0" fmla="*/ 1 w 9974"/>
              <a:gd name="connsiteY0" fmla="*/ 1083 h 10000"/>
              <a:gd name="connsiteX1" fmla="*/ 1 w 9974"/>
              <a:gd name="connsiteY1" fmla="*/ 66 h 10000"/>
              <a:gd name="connsiteX2" fmla="*/ 54 w 9974"/>
              <a:gd name="connsiteY2" fmla="*/ 6 h 10000"/>
              <a:gd name="connsiteX3" fmla="*/ 3236 w 9974"/>
              <a:gd name="connsiteY3" fmla="*/ 8 h 10000"/>
              <a:gd name="connsiteX4" fmla="*/ 3398 w 9974"/>
              <a:gd name="connsiteY4" fmla="*/ 268 h 10000"/>
              <a:gd name="connsiteX5" fmla="*/ 3345 w 9974"/>
              <a:gd name="connsiteY5" fmla="*/ 348 h 10000"/>
              <a:gd name="connsiteX6" fmla="*/ 3101 w 9974"/>
              <a:gd name="connsiteY6" fmla="*/ 896 h 10000"/>
              <a:gd name="connsiteX7" fmla="*/ 3162 w 9974"/>
              <a:gd name="connsiteY7" fmla="*/ 1461 h 10000"/>
              <a:gd name="connsiteX8" fmla="*/ 3590 w 9974"/>
              <a:gd name="connsiteY8" fmla="*/ 1985 h 10000"/>
              <a:gd name="connsiteX9" fmla="*/ 4230 w 9974"/>
              <a:gd name="connsiteY9" fmla="*/ 2087 h 10000"/>
              <a:gd name="connsiteX10" fmla="*/ 4675 w 9974"/>
              <a:gd name="connsiteY10" fmla="*/ 1836 h 10000"/>
              <a:gd name="connsiteX11" fmla="*/ 4959 w 9974"/>
              <a:gd name="connsiteY11" fmla="*/ 1305 h 10000"/>
              <a:gd name="connsiteX12" fmla="*/ 4977 w 9974"/>
              <a:gd name="connsiteY12" fmla="*/ 912 h 10000"/>
              <a:gd name="connsiteX13" fmla="*/ 4718 w 9974"/>
              <a:gd name="connsiteY13" fmla="*/ 332 h 10000"/>
              <a:gd name="connsiteX14" fmla="*/ 4669 w 9974"/>
              <a:gd name="connsiteY14" fmla="*/ 128 h 10000"/>
              <a:gd name="connsiteX15" fmla="*/ 4840 w 9974"/>
              <a:gd name="connsiteY15" fmla="*/ 1 h 10000"/>
              <a:gd name="connsiteX16" fmla="*/ 5061 w 9974"/>
              <a:gd name="connsiteY16" fmla="*/ 1 h 10000"/>
              <a:gd name="connsiteX17" fmla="*/ 5535 w 9974"/>
              <a:gd name="connsiteY17" fmla="*/ 1 h 10000"/>
              <a:gd name="connsiteX18" fmla="*/ 7928 w 9974"/>
              <a:gd name="connsiteY18" fmla="*/ 1 h 10000"/>
              <a:gd name="connsiteX19" fmla="*/ 8033 w 9974"/>
              <a:gd name="connsiteY19" fmla="*/ 6 h 10000"/>
              <a:gd name="connsiteX20" fmla="*/ 8074 w 9974"/>
              <a:gd name="connsiteY20" fmla="*/ 52 h 10000"/>
              <a:gd name="connsiteX21" fmla="*/ 8074 w 9974"/>
              <a:gd name="connsiteY21" fmla="*/ 119 h 10000"/>
              <a:gd name="connsiteX22" fmla="*/ 8074 w 9974"/>
              <a:gd name="connsiteY22" fmla="*/ 4104 h 10000"/>
              <a:gd name="connsiteX23" fmla="*/ 8207 w 9974"/>
              <a:gd name="connsiteY23" fmla="*/ 4459 h 10000"/>
              <a:gd name="connsiteX24" fmla="*/ 8606 w 9974"/>
              <a:gd name="connsiteY24" fmla="*/ 4533 h 10000"/>
              <a:gd name="connsiteX25" fmla="*/ 8757 w 9974"/>
              <a:gd name="connsiteY25" fmla="*/ 4419 h 10000"/>
              <a:gd name="connsiteX26" fmla="*/ 9445 w 9974"/>
              <a:gd name="connsiteY26" fmla="*/ 4235 h 10000"/>
              <a:gd name="connsiteX27" fmla="*/ 9892 w 9974"/>
              <a:gd name="connsiteY27" fmla="*/ 4632 h 10000"/>
              <a:gd name="connsiteX28" fmla="*/ 9947 w 9974"/>
              <a:gd name="connsiteY28" fmla="*/ 5218 h 10000"/>
              <a:gd name="connsiteX29" fmla="*/ 9647 w 9974"/>
              <a:gd name="connsiteY29" fmla="*/ 5673 h 10000"/>
              <a:gd name="connsiteX30" fmla="*/ 9062 w 9974"/>
              <a:gd name="connsiteY30" fmla="*/ 5773 h 10000"/>
              <a:gd name="connsiteX31" fmla="*/ 8716 w 9974"/>
              <a:gd name="connsiteY31" fmla="*/ 5544 h 10000"/>
              <a:gd name="connsiteX32" fmla="*/ 8320 w 9974"/>
              <a:gd name="connsiteY32" fmla="*/ 5473 h 10000"/>
              <a:gd name="connsiteX33" fmla="*/ 8074 w 9974"/>
              <a:gd name="connsiteY33" fmla="*/ 5882 h 10000"/>
              <a:gd name="connsiteX34" fmla="*/ 8074 w 9974"/>
              <a:gd name="connsiteY34" fmla="*/ 9938 h 10000"/>
              <a:gd name="connsiteX35" fmla="*/ 8017 w 9974"/>
              <a:gd name="connsiteY35" fmla="*/ 9998 h 10000"/>
              <a:gd name="connsiteX36" fmla="*/ 4845 w 9974"/>
              <a:gd name="connsiteY36" fmla="*/ 9998 h 10000"/>
              <a:gd name="connsiteX37" fmla="*/ 4701 w 9974"/>
              <a:gd name="connsiteY37" fmla="*/ 9931 h 10000"/>
              <a:gd name="connsiteX38" fmla="*/ 4710 w 9974"/>
              <a:gd name="connsiteY38" fmla="*/ 9682 h 10000"/>
              <a:gd name="connsiteX39" fmla="*/ 4949 w 9974"/>
              <a:gd name="connsiteY39" fmla="*/ 9243 h 10000"/>
              <a:gd name="connsiteX40" fmla="*/ 4962 w 9974"/>
              <a:gd name="connsiteY40" fmla="*/ 8712 h 10000"/>
              <a:gd name="connsiteX41" fmla="*/ 4695 w 9974"/>
              <a:gd name="connsiteY41" fmla="*/ 8190 h 10000"/>
              <a:gd name="connsiteX42" fmla="*/ 4236 w 9974"/>
              <a:gd name="connsiteY42" fmla="*/ 7921 h 10000"/>
              <a:gd name="connsiteX43" fmla="*/ 3754 w 9974"/>
              <a:gd name="connsiteY43" fmla="*/ 7943 h 10000"/>
              <a:gd name="connsiteX44" fmla="*/ 3296 w 9974"/>
              <a:gd name="connsiteY44" fmla="*/ 8290 h 10000"/>
              <a:gd name="connsiteX45" fmla="*/ 3099 w 9974"/>
              <a:gd name="connsiteY45" fmla="*/ 9098 h 10000"/>
              <a:gd name="connsiteX46" fmla="*/ 3365 w 9974"/>
              <a:gd name="connsiteY46" fmla="*/ 9682 h 10000"/>
              <a:gd name="connsiteX47" fmla="*/ 3398 w 9974"/>
              <a:gd name="connsiteY47" fmla="*/ 9893 h 10000"/>
              <a:gd name="connsiteX48" fmla="*/ 3245 w 9974"/>
              <a:gd name="connsiteY48" fmla="*/ 10000 h 10000"/>
              <a:gd name="connsiteX49" fmla="*/ 2055 w 9974"/>
              <a:gd name="connsiteY49" fmla="*/ 9998 h 10000"/>
              <a:gd name="connsiteX50" fmla="*/ 53 w 9974"/>
              <a:gd name="connsiteY50" fmla="*/ 9998 h 10000"/>
              <a:gd name="connsiteX51" fmla="*/ 1 w 9974"/>
              <a:gd name="connsiteY51" fmla="*/ 9944 h 10000"/>
              <a:gd name="connsiteX52" fmla="*/ 1 w 9974"/>
              <a:gd name="connsiteY52" fmla="*/ 5893 h 10000"/>
              <a:gd name="connsiteX53" fmla="*/ 1 w 9974"/>
              <a:gd name="connsiteY53" fmla="*/ 4086 h 10000"/>
              <a:gd name="connsiteX54" fmla="*/ 1 w 9974"/>
              <a:gd name="connsiteY54" fmla="*/ 1083 h 10000"/>
              <a:gd name="connsiteX55" fmla="*/ 1 w 9974"/>
              <a:gd name="connsiteY55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4975 w 10000"/>
              <a:gd name="connsiteY40" fmla="*/ 8712 h 10000"/>
              <a:gd name="connsiteX41" fmla="*/ 4707 w 10000"/>
              <a:gd name="connsiteY41" fmla="*/ 8190 h 10000"/>
              <a:gd name="connsiteX42" fmla="*/ 3764 w 10000"/>
              <a:gd name="connsiteY42" fmla="*/ 7943 h 10000"/>
              <a:gd name="connsiteX43" fmla="*/ 3305 w 10000"/>
              <a:gd name="connsiteY43" fmla="*/ 8290 h 10000"/>
              <a:gd name="connsiteX44" fmla="*/ 3107 w 10000"/>
              <a:gd name="connsiteY44" fmla="*/ 9098 h 10000"/>
              <a:gd name="connsiteX45" fmla="*/ 3374 w 10000"/>
              <a:gd name="connsiteY45" fmla="*/ 9682 h 10000"/>
              <a:gd name="connsiteX46" fmla="*/ 3407 w 10000"/>
              <a:gd name="connsiteY46" fmla="*/ 9893 h 10000"/>
              <a:gd name="connsiteX47" fmla="*/ 3253 w 10000"/>
              <a:gd name="connsiteY47" fmla="*/ 10000 h 10000"/>
              <a:gd name="connsiteX48" fmla="*/ 2060 w 10000"/>
              <a:gd name="connsiteY48" fmla="*/ 9998 h 10000"/>
              <a:gd name="connsiteX49" fmla="*/ 53 w 10000"/>
              <a:gd name="connsiteY49" fmla="*/ 9998 h 10000"/>
              <a:gd name="connsiteX50" fmla="*/ 1 w 10000"/>
              <a:gd name="connsiteY50" fmla="*/ 9944 h 10000"/>
              <a:gd name="connsiteX51" fmla="*/ 1 w 10000"/>
              <a:gd name="connsiteY51" fmla="*/ 5893 h 10000"/>
              <a:gd name="connsiteX52" fmla="*/ 1 w 10000"/>
              <a:gd name="connsiteY52" fmla="*/ 4086 h 10000"/>
              <a:gd name="connsiteX53" fmla="*/ 1 w 10000"/>
              <a:gd name="connsiteY53" fmla="*/ 1083 h 10000"/>
              <a:gd name="connsiteX54" fmla="*/ 1 w 10000"/>
              <a:gd name="connsiteY54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4975 w 10000"/>
              <a:gd name="connsiteY40" fmla="*/ 8712 h 10000"/>
              <a:gd name="connsiteX41" fmla="*/ 3764 w 10000"/>
              <a:gd name="connsiteY41" fmla="*/ 7943 h 10000"/>
              <a:gd name="connsiteX42" fmla="*/ 3305 w 10000"/>
              <a:gd name="connsiteY42" fmla="*/ 8290 h 10000"/>
              <a:gd name="connsiteX43" fmla="*/ 3107 w 10000"/>
              <a:gd name="connsiteY43" fmla="*/ 9098 h 10000"/>
              <a:gd name="connsiteX44" fmla="*/ 3374 w 10000"/>
              <a:gd name="connsiteY44" fmla="*/ 9682 h 10000"/>
              <a:gd name="connsiteX45" fmla="*/ 3407 w 10000"/>
              <a:gd name="connsiteY45" fmla="*/ 9893 h 10000"/>
              <a:gd name="connsiteX46" fmla="*/ 3253 w 10000"/>
              <a:gd name="connsiteY46" fmla="*/ 10000 h 10000"/>
              <a:gd name="connsiteX47" fmla="*/ 2060 w 10000"/>
              <a:gd name="connsiteY47" fmla="*/ 9998 h 10000"/>
              <a:gd name="connsiteX48" fmla="*/ 53 w 10000"/>
              <a:gd name="connsiteY48" fmla="*/ 9998 h 10000"/>
              <a:gd name="connsiteX49" fmla="*/ 1 w 10000"/>
              <a:gd name="connsiteY49" fmla="*/ 9944 h 10000"/>
              <a:gd name="connsiteX50" fmla="*/ 1 w 10000"/>
              <a:gd name="connsiteY50" fmla="*/ 5893 h 10000"/>
              <a:gd name="connsiteX51" fmla="*/ 1 w 10000"/>
              <a:gd name="connsiteY51" fmla="*/ 4086 h 10000"/>
              <a:gd name="connsiteX52" fmla="*/ 1 w 10000"/>
              <a:gd name="connsiteY52" fmla="*/ 1083 h 10000"/>
              <a:gd name="connsiteX53" fmla="*/ 1 w 10000"/>
              <a:gd name="connsiteY53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4962 w 10000"/>
              <a:gd name="connsiteY39" fmla="*/ 9243 h 10000"/>
              <a:gd name="connsiteX40" fmla="*/ 3764 w 10000"/>
              <a:gd name="connsiteY40" fmla="*/ 7943 h 10000"/>
              <a:gd name="connsiteX41" fmla="*/ 3305 w 10000"/>
              <a:gd name="connsiteY41" fmla="*/ 8290 h 10000"/>
              <a:gd name="connsiteX42" fmla="*/ 3107 w 10000"/>
              <a:gd name="connsiteY42" fmla="*/ 9098 h 10000"/>
              <a:gd name="connsiteX43" fmla="*/ 3374 w 10000"/>
              <a:gd name="connsiteY43" fmla="*/ 9682 h 10000"/>
              <a:gd name="connsiteX44" fmla="*/ 3407 w 10000"/>
              <a:gd name="connsiteY44" fmla="*/ 9893 h 10000"/>
              <a:gd name="connsiteX45" fmla="*/ 3253 w 10000"/>
              <a:gd name="connsiteY45" fmla="*/ 10000 h 10000"/>
              <a:gd name="connsiteX46" fmla="*/ 2060 w 10000"/>
              <a:gd name="connsiteY46" fmla="*/ 9998 h 10000"/>
              <a:gd name="connsiteX47" fmla="*/ 53 w 10000"/>
              <a:gd name="connsiteY47" fmla="*/ 9998 h 10000"/>
              <a:gd name="connsiteX48" fmla="*/ 1 w 10000"/>
              <a:gd name="connsiteY48" fmla="*/ 9944 h 10000"/>
              <a:gd name="connsiteX49" fmla="*/ 1 w 10000"/>
              <a:gd name="connsiteY49" fmla="*/ 5893 h 10000"/>
              <a:gd name="connsiteX50" fmla="*/ 1 w 10000"/>
              <a:gd name="connsiteY50" fmla="*/ 4086 h 10000"/>
              <a:gd name="connsiteX51" fmla="*/ 1 w 10000"/>
              <a:gd name="connsiteY51" fmla="*/ 1083 h 10000"/>
              <a:gd name="connsiteX52" fmla="*/ 1 w 10000"/>
              <a:gd name="connsiteY52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4722 w 10000"/>
              <a:gd name="connsiteY38" fmla="*/ 9682 h 10000"/>
              <a:gd name="connsiteX39" fmla="*/ 3764 w 10000"/>
              <a:gd name="connsiteY39" fmla="*/ 7943 h 10000"/>
              <a:gd name="connsiteX40" fmla="*/ 3305 w 10000"/>
              <a:gd name="connsiteY40" fmla="*/ 8290 h 10000"/>
              <a:gd name="connsiteX41" fmla="*/ 3107 w 10000"/>
              <a:gd name="connsiteY41" fmla="*/ 9098 h 10000"/>
              <a:gd name="connsiteX42" fmla="*/ 3374 w 10000"/>
              <a:gd name="connsiteY42" fmla="*/ 9682 h 10000"/>
              <a:gd name="connsiteX43" fmla="*/ 3407 w 10000"/>
              <a:gd name="connsiteY43" fmla="*/ 9893 h 10000"/>
              <a:gd name="connsiteX44" fmla="*/ 3253 w 10000"/>
              <a:gd name="connsiteY44" fmla="*/ 10000 h 10000"/>
              <a:gd name="connsiteX45" fmla="*/ 2060 w 10000"/>
              <a:gd name="connsiteY45" fmla="*/ 9998 h 10000"/>
              <a:gd name="connsiteX46" fmla="*/ 53 w 10000"/>
              <a:gd name="connsiteY46" fmla="*/ 9998 h 10000"/>
              <a:gd name="connsiteX47" fmla="*/ 1 w 10000"/>
              <a:gd name="connsiteY47" fmla="*/ 9944 h 10000"/>
              <a:gd name="connsiteX48" fmla="*/ 1 w 10000"/>
              <a:gd name="connsiteY48" fmla="*/ 5893 h 10000"/>
              <a:gd name="connsiteX49" fmla="*/ 1 w 10000"/>
              <a:gd name="connsiteY49" fmla="*/ 4086 h 10000"/>
              <a:gd name="connsiteX50" fmla="*/ 1 w 10000"/>
              <a:gd name="connsiteY50" fmla="*/ 1083 h 10000"/>
              <a:gd name="connsiteX51" fmla="*/ 1 w 10000"/>
              <a:gd name="connsiteY51" fmla="*/ 1083 h 10000"/>
              <a:gd name="connsiteX0" fmla="*/ 1 w 10000"/>
              <a:gd name="connsiteY0" fmla="*/ 1083 h 10102"/>
              <a:gd name="connsiteX1" fmla="*/ 1 w 10000"/>
              <a:gd name="connsiteY1" fmla="*/ 66 h 10102"/>
              <a:gd name="connsiteX2" fmla="*/ 54 w 10000"/>
              <a:gd name="connsiteY2" fmla="*/ 6 h 10102"/>
              <a:gd name="connsiteX3" fmla="*/ 3244 w 10000"/>
              <a:gd name="connsiteY3" fmla="*/ 8 h 10102"/>
              <a:gd name="connsiteX4" fmla="*/ 3407 w 10000"/>
              <a:gd name="connsiteY4" fmla="*/ 268 h 10102"/>
              <a:gd name="connsiteX5" fmla="*/ 3354 w 10000"/>
              <a:gd name="connsiteY5" fmla="*/ 348 h 10102"/>
              <a:gd name="connsiteX6" fmla="*/ 3109 w 10000"/>
              <a:gd name="connsiteY6" fmla="*/ 896 h 10102"/>
              <a:gd name="connsiteX7" fmla="*/ 3170 w 10000"/>
              <a:gd name="connsiteY7" fmla="*/ 1461 h 10102"/>
              <a:gd name="connsiteX8" fmla="*/ 3599 w 10000"/>
              <a:gd name="connsiteY8" fmla="*/ 1985 h 10102"/>
              <a:gd name="connsiteX9" fmla="*/ 4241 w 10000"/>
              <a:gd name="connsiteY9" fmla="*/ 2087 h 10102"/>
              <a:gd name="connsiteX10" fmla="*/ 4687 w 10000"/>
              <a:gd name="connsiteY10" fmla="*/ 1836 h 10102"/>
              <a:gd name="connsiteX11" fmla="*/ 4972 w 10000"/>
              <a:gd name="connsiteY11" fmla="*/ 1305 h 10102"/>
              <a:gd name="connsiteX12" fmla="*/ 4990 w 10000"/>
              <a:gd name="connsiteY12" fmla="*/ 912 h 10102"/>
              <a:gd name="connsiteX13" fmla="*/ 4730 w 10000"/>
              <a:gd name="connsiteY13" fmla="*/ 332 h 10102"/>
              <a:gd name="connsiteX14" fmla="*/ 4681 w 10000"/>
              <a:gd name="connsiteY14" fmla="*/ 128 h 10102"/>
              <a:gd name="connsiteX15" fmla="*/ 4853 w 10000"/>
              <a:gd name="connsiteY15" fmla="*/ 1 h 10102"/>
              <a:gd name="connsiteX16" fmla="*/ 5074 w 10000"/>
              <a:gd name="connsiteY16" fmla="*/ 1 h 10102"/>
              <a:gd name="connsiteX17" fmla="*/ 5549 w 10000"/>
              <a:gd name="connsiteY17" fmla="*/ 1 h 10102"/>
              <a:gd name="connsiteX18" fmla="*/ 7949 w 10000"/>
              <a:gd name="connsiteY18" fmla="*/ 1 h 10102"/>
              <a:gd name="connsiteX19" fmla="*/ 8054 w 10000"/>
              <a:gd name="connsiteY19" fmla="*/ 6 h 10102"/>
              <a:gd name="connsiteX20" fmla="*/ 8095 w 10000"/>
              <a:gd name="connsiteY20" fmla="*/ 52 h 10102"/>
              <a:gd name="connsiteX21" fmla="*/ 8095 w 10000"/>
              <a:gd name="connsiteY21" fmla="*/ 119 h 10102"/>
              <a:gd name="connsiteX22" fmla="*/ 8095 w 10000"/>
              <a:gd name="connsiteY22" fmla="*/ 4104 h 10102"/>
              <a:gd name="connsiteX23" fmla="*/ 8228 w 10000"/>
              <a:gd name="connsiteY23" fmla="*/ 4459 h 10102"/>
              <a:gd name="connsiteX24" fmla="*/ 8628 w 10000"/>
              <a:gd name="connsiteY24" fmla="*/ 4533 h 10102"/>
              <a:gd name="connsiteX25" fmla="*/ 8780 w 10000"/>
              <a:gd name="connsiteY25" fmla="*/ 4419 h 10102"/>
              <a:gd name="connsiteX26" fmla="*/ 9470 w 10000"/>
              <a:gd name="connsiteY26" fmla="*/ 4235 h 10102"/>
              <a:gd name="connsiteX27" fmla="*/ 9918 w 10000"/>
              <a:gd name="connsiteY27" fmla="*/ 4632 h 10102"/>
              <a:gd name="connsiteX28" fmla="*/ 9973 w 10000"/>
              <a:gd name="connsiteY28" fmla="*/ 5218 h 10102"/>
              <a:gd name="connsiteX29" fmla="*/ 9672 w 10000"/>
              <a:gd name="connsiteY29" fmla="*/ 5673 h 10102"/>
              <a:gd name="connsiteX30" fmla="*/ 9086 w 10000"/>
              <a:gd name="connsiteY30" fmla="*/ 5773 h 10102"/>
              <a:gd name="connsiteX31" fmla="*/ 8739 w 10000"/>
              <a:gd name="connsiteY31" fmla="*/ 5544 h 10102"/>
              <a:gd name="connsiteX32" fmla="*/ 8342 w 10000"/>
              <a:gd name="connsiteY32" fmla="*/ 5473 h 10102"/>
              <a:gd name="connsiteX33" fmla="*/ 8095 w 10000"/>
              <a:gd name="connsiteY33" fmla="*/ 5882 h 10102"/>
              <a:gd name="connsiteX34" fmla="*/ 8095 w 10000"/>
              <a:gd name="connsiteY34" fmla="*/ 9938 h 10102"/>
              <a:gd name="connsiteX35" fmla="*/ 8038 w 10000"/>
              <a:gd name="connsiteY35" fmla="*/ 9998 h 10102"/>
              <a:gd name="connsiteX36" fmla="*/ 4858 w 10000"/>
              <a:gd name="connsiteY36" fmla="*/ 9998 h 10102"/>
              <a:gd name="connsiteX37" fmla="*/ 4713 w 10000"/>
              <a:gd name="connsiteY37" fmla="*/ 9931 h 10102"/>
              <a:gd name="connsiteX38" fmla="*/ 3764 w 10000"/>
              <a:gd name="connsiteY38" fmla="*/ 7943 h 10102"/>
              <a:gd name="connsiteX39" fmla="*/ 3305 w 10000"/>
              <a:gd name="connsiteY39" fmla="*/ 8290 h 10102"/>
              <a:gd name="connsiteX40" fmla="*/ 3107 w 10000"/>
              <a:gd name="connsiteY40" fmla="*/ 9098 h 10102"/>
              <a:gd name="connsiteX41" fmla="*/ 3374 w 10000"/>
              <a:gd name="connsiteY41" fmla="*/ 9682 h 10102"/>
              <a:gd name="connsiteX42" fmla="*/ 3407 w 10000"/>
              <a:gd name="connsiteY42" fmla="*/ 9893 h 10102"/>
              <a:gd name="connsiteX43" fmla="*/ 3253 w 10000"/>
              <a:gd name="connsiteY43" fmla="*/ 10000 h 10102"/>
              <a:gd name="connsiteX44" fmla="*/ 2060 w 10000"/>
              <a:gd name="connsiteY44" fmla="*/ 9998 h 10102"/>
              <a:gd name="connsiteX45" fmla="*/ 53 w 10000"/>
              <a:gd name="connsiteY45" fmla="*/ 9998 h 10102"/>
              <a:gd name="connsiteX46" fmla="*/ 1 w 10000"/>
              <a:gd name="connsiteY46" fmla="*/ 9944 h 10102"/>
              <a:gd name="connsiteX47" fmla="*/ 1 w 10000"/>
              <a:gd name="connsiteY47" fmla="*/ 5893 h 10102"/>
              <a:gd name="connsiteX48" fmla="*/ 1 w 10000"/>
              <a:gd name="connsiteY48" fmla="*/ 4086 h 10102"/>
              <a:gd name="connsiteX49" fmla="*/ 1 w 10000"/>
              <a:gd name="connsiteY49" fmla="*/ 1083 h 10102"/>
              <a:gd name="connsiteX50" fmla="*/ 1 w 10000"/>
              <a:gd name="connsiteY50" fmla="*/ 1083 h 10102"/>
              <a:gd name="connsiteX0" fmla="*/ 1 w 10000"/>
              <a:gd name="connsiteY0" fmla="*/ 1083 h 10077"/>
              <a:gd name="connsiteX1" fmla="*/ 1 w 10000"/>
              <a:gd name="connsiteY1" fmla="*/ 66 h 10077"/>
              <a:gd name="connsiteX2" fmla="*/ 54 w 10000"/>
              <a:gd name="connsiteY2" fmla="*/ 6 h 10077"/>
              <a:gd name="connsiteX3" fmla="*/ 3244 w 10000"/>
              <a:gd name="connsiteY3" fmla="*/ 8 h 10077"/>
              <a:gd name="connsiteX4" fmla="*/ 3407 w 10000"/>
              <a:gd name="connsiteY4" fmla="*/ 268 h 10077"/>
              <a:gd name="connsiteX5" fmla="*/ 3354 w 10000"/>
              <a:gd name="connsiteY5" fmla="*/ 348 h 10077"/>
              <a:gd name="connsiteX6" fmla="*/ 3109 w 10000"/>
              <a:gd name="connsiteY6" fmla="*/ 896 h 10077"/>
              <a:gd name="connsiteX7" fmla="*/ 3170 w 10000"/>
              <a:gd name="connsiteY7" fmla="*/ 1461 h 10077"/>
              <a:gd name="connsiteX8" fmla="*/ 3599 w 10000"/>
              <a:gd name="connsiteY8" fmla="*/ 1985 h 10077"/>
              <a:gd name="connsiteX9" fmla="*/ 4241 w 10000"/>
              <a:gd name="connsiteY9" fmla="*/ 2087 h 10077"/>
              <a:gd name="connsiteX10" fmla="*/ 4687 w 10000"/>
              <a:gd name="connsiteY10" fmla="*/ 1836 h 10077"/>
              <a:gd name="connsiteX11" fmla="*/ 4972 w 10000"/>
              <a:gd name="connsiteY11" fmla="*/ 1305 h 10077"/>
              <a:gd name="connsiteX12" fmla="*/ 4990 w 10000"/>
              <a:gd name="connsiteY12" fmla="*/ 912 h 10077"/>
              <a:gd name="connsiteX13" fmla="*/ 4730 w 10000"/>
              <a:gd name="connsiteY13" fmla="*/ 332 h 10077"/>
              <a:gd name="connsiteX14" fmla="*/ 4681 w 10000"/>
              <a:gd name="connsiteY14" fmla="*/ 128 h 10077"/>
              <a:gd name="connsiteX15" fmla="*/ 4853 w 10000"/>
              <a:gd name="connsiteY15" fmla="*/ 1 h 10077"/>
              <a:gd name="connsiteX16" fmla="*/ 5074 w 10000"/>
              <a:gd name="connsiteY16" fmla="*/ 1 h 10077"/>
              <a:gd name="connsiteX17" fmla="*/ 5549 w 10000"/>
              <a:gd name="connsiteY17" fmla="*/ 1 h 10077"/>
              <a:gd name="connsiteX18" fmla="*/ 7949 w 10000"/>
              <a:gd name="connsiteY18" fmla="*/ 1 h 10077"/>
              <a:gd name="connsiteX19" fmla="*/ 8054 w 10000"/>
              <a:gd name="connsiteY19" fmla="*/ 6 h 10077"/>
              <a:gd name="connsiteX20" fmla="*/ 8095 w 10000"/>
              <a:gd name="connsiteY20" fmla="*/ 52 h 10077"/>
              <a:gd name="connsiteX21" fmla="*/ 8095 w 10000"/>
              <a:gd name="connsiteY21" fmla="*/ 119 h 10077"/>
              <a:gd name="connsiteX22" fmla="*/ 8095 w 10000"/>
              <a:gd name="connsiteY22" fmla="*/ 4104 h 10077"/>
              <a:gd name="connsiteX23" fmla="*/ 8228 w 10000"/>
              <a:gd name="connsiteY23" fmla="*/ 4459 h 10077"/>
              <a:gd name="connsiteX24" fmla="*/ 8628 w 10000"/>
              <a:gd name="connsiteY24" fmla="*/ 4533 h 10077"/>
              <a:gd name="connsiteX25" fmla="*/ 8780 w 10000"/>
              <a:gd name="connsiteY25" fmla="*/ 4419 h 10077"/>
              <a:gd name="connsiteX26" fmla="*/ 9470 w 10000"/>
              <a:gd name="connsiteY26" fmla="*/ 4235 h 10077"/>
              <a:gd name="connsiteX27" fmla="*/ 9918 w 10000"/>
              <a:gd name="connsiteY27" fmla="*/ 4632 h 10077"/>
              <a:gd name="connsiteX28" fmla="*/ 9973 w 10000"/>
              <a:gd name="connsiteY28" fmla="*/ 5218 h 10077"/>
              <a:gd name="connsiteX29" fmla="*/ 9672 w 10000"/>
              <a:gd name="connsiteY29" fmla="*/ 5673 h 10077"/>
              <a:gd name="connsiteX30" fmla="*/ 9086 w 10000"/>
              <a:gd name="connsiteY30" fmla="*/ 5773 h 10077"/>
              <a:gd name="connsiteX31" fmla="*/ 8739 w 10000"/>
              <a:gd name="connsiteY31" fmla="*/ 5544 h 10077"/>
              <a:gd name="connsiteX32" fmla="*/ 8342 w 10000"/>
              <a:gd name="connsiteY32" fmla="*/ 5473 h 10077"/>
              <a:gd name="connsiteX33" fmla="*/ 8095 w 10000"/>
              <a:gd name="connsiteY33" fmla="*/ 5882 h 10077"/>
              <a:gd name="connsiteX34" fmla="*/ 8095 w 10000"/>
              <a:gd name="connsiteY34" fmla="*/ 9938 h 10077"/>
              <a:gd name="connsiteX35" fmla="*/ 8038 w 10000"/>
              <a:gd name="connsiteY35" fmla="*/ 9998 h 10077"/>
              <a:gd name="connsiteX36" fmla="*/ 4858 w 10000"/>
              <a:gd name="connsiteY36" fmla="*/ 9998 h 10077"/>
              <a:gd name="connsiteX37" fmla="*/ 4713 w 10000"/>
              <a:gd name="connsiteY37" fmla="*/ 9931 h 10077"/>
              <a:gd name="connsiteX38" fmla="*/ 3305 w 10000"/>
              <a:gd name="connsiteY38" fmla="*/ 8290 h 10077"/>
              <a:gd name="connsiteX39" fmla="*/ 3107 w 10000"/>
              <a:gd name="connsiteY39" fmla="*/ 9098 h 10077"/>
              <a:gd name="connsiteX40" fmla="*/ 3374 w 10000"/>
              <a:gd name="connsiteY40" fmla="*/ 9682 h 10077"/>
              <a:gd name="connsiteX41" fmla="*/ 3407 w 10000"/>
              <a:gd name="connsiteY41" fmla="*/ 9893 h 10077"/>
              <a:gd name="connsiteX42" fmla="*/ 3253 w 10000"/>
              <a:gd name="connsiteY42" fmla="*/ 10000 h 10077"/>
              <a:gd name="connsiteX43" fmla="*/ 2060 w 10000"/>
              <a:gd name="connsiteY43" fmla="*/ 9998 h 10077"/>
              <a:gd name="connsiteX44" fmla="*/ 53 w 10000"/>
              <a:gd name="connsiteY44" fmla="*/ 9998 h 10077"/>
              <a:gd name="connsiteX45" fmla="*/ 1 w 10000"/>
              <a:gd name="connsiteY45" fmla="*/ 9944 h 10077"/>
              <a:gd name="connsiteX46" fmla="*/ 1 w 10000"/>
              <a:gd name="connsiteY46" fmla="*/ 5893 h 10077"/>
              <a:gd name="connsiteX47" fmla="*/ 1 w 10000"/>
              <a:gd name="connsiteY47" fmla="*/ 4086 h 10077"/>
              <a:gd name="connsiteX48" fmla="*/ 1 w 10000"/>
              <a:gd name="connsiteY48" fmla="*/ 1083 h 10077"/>
              <a:gd name="connsiteX49" fmla="*/ 1 w 10000"/>
              <a:gd name="connsiteY49" fmla="*/ 1083 h 10077"/>
              <a:gd name="connsiteX0" fmla="*/ 1 w 10000"/>
              <a:gd name="connsiteY0" fmla="*/ 1083 h 10020"/>
              <a:gd name="connsiteX1" fmla="*/ 1 w 10000"/>
              <a:gd name="connsiteY1" fmla="*/ 66 h 10020"/>
              <a:gd name="connsiteX2" fmla="*/ 54 w 10000"/>
              <a:gd name="connsiteY2" fmla="*/ 6 h 10020"/>
              <a:gd name="connsiteX3" fmla="*/ 3244 w 10000"/>
              <a:gd name="connsiteY3" fmla="*/ 8 h 10020"/>
              <a:gd name="connsiteX4" fmla="*/ 3407 w 10000"/>
              <a:gd name="connsiteY4" fmla="*/ 268 h 10020"/>
              <a:gd name="connsiteX5" fmla="*/ 3354 w 10000"/>
              <a:gd name="connsiteY5" fmla="*/ 348 h 10020"/>
              <a:gd name="connsiteX6" fmla="*/ 3109 w 10000"/>
              <a:gd name="connsiteY6" fmla="*/ 896 h 10020"/>
              <a:gd name="connsiteX7" fmla="*/ 3170 w 10000"/>
              <a:gd name="connsiteY7" fmla="*/ 1461 h 10020"/>
              <a:gd name="connsiteX8" fmla="*/ 3599 w 10000"/>
              <a:gd name="connsiteY8" fmla="*/ 1985 h 10020"/>
              <a:gd name="connsiteX9" fmla="*/ 4241 w 10000"/>
              <a:gd name="connsiteY9" fmla="*/ 2087 h 10020"/>
              <a:gd name="connsiteX10" fmla="*/ 4687 w 10000"/>
              <a:gd name="connsiteY10" fmla="*/ 1836 h 10020"/>
              <a:gd name="connsiteX11" fmla="*/ 4972 w 10000"/>
              <a:gd name="connsiteY11" fmla="*/ 1305 h 10020"/>
              <a:gd name="connsiteX12" fmla="*/ 4990 w 10000"/>
              <a:gd name="connsiteY12" fmla="*/ 912 h 10020"/>
              <a:gd name="connsiteX13" fmla="*/ 4730 w 10000"/>
              <a:gd name="connsiteY13" fmla="*/ 332 h 10020"/>
              <a:gd name="connsiteX14" fmla="*/ 4681 w 10000"/>
              <a:gd name="connsiteY14" fmla="*/ 128 h 10020"/>
              <a:gd name="connsiteX15" fmla="*/ 4853 w 10000"/>
              <a:gd name="connsiteY15" fmla="*/ 1 h 10020"/>
              <a:gd name="connsiteX16" fmla="*/ 5074 w 10000"/>
              <a:gd name="connsiteY16" fmla="*/ 1 h 10020"/>
              <a:gd name="connsiteX17" fmla="*/ 5549 w 10000"/>
              <a:gd name="connsiteY17" fmla="*/ 1 h 10020"/>
              <a:gd name="connsiteX18" fmla="*/ 7949 w 10000"/>
              <a:gd name="connsiteY18" fmla="*/ 1 h 10020"/>
              <a:gd name="connsiteX19" fmla="*/ 8054 w 10000"/>
              <a:gd name="connsiteY19" fmla="*/ 6 h 10020"/>
              <a:gd name="connsiteX20" fmla="*/ 8095 w 10000"/>
              <a:gd name="connsiteY20" fmla="*/ 52 h 10020"/>
              <a:gd name="connsiteX21" fmla="*/ 8095 w 10000"/>
              <a:gd name="connsiteY21" fmla="*/ 119 h 10020"/>
              <a:gd name="connsiteX22" fmla="*/ 8095 w 10000"/>
              <a:gd name="connsiteY22" fmla="*/ 4104 h 10020"/>
              <a:gd name="connsiteX23" fmla="*/ 8228 w 10000"/>
              <a:gd name="connsiteY23" fmla="*/ 4459 h 10020"/>
              <a:gd name="connsiteX24" fmla="*/ 8628 w 10000"/>
              <a:gd name="connsiteY24" fmla="*/ 4533 h 10020"/>
              <a:gd name="connsiteX25" fmla="*/ 8780 w 10000"/>
              <a:gd name="connsiteY25" fmla="*/ 4419 h 10020"/>
              <a:gd name="connsiteX26" fmla="*/ 9470 w 10000"/>
              <a:gd name="connsiteY26" fmla="*/ 4235 h 10020"/>
              <a:gd name="connsiteX27" fmla="*/ 9918 w 10000"/>
              <a:gd name="connsiteY27" fmla="*/ 4632 h 10020"/>
              <a:gd name="connsiteX28" fmla="*/ 9973 w 10000"/>
              <a:gd name="connsiteY28" fmla="*/ 5218 h 10020"/>
              <a:gd name="connsiteX29" fmla="*/ 9672 w 10000"/>
              <a:gd name="connsiteY29" fmla="*/ 5673 h 10020"/>
              <a:gd name="connsiteX30" fmla="*/ 9086 w 10000"/>
              <a:gd name="connsiteY30" fmla="*/ 5773 h 10020"/>
              <a:gd name="connsiteX31" fmla="*/ 8739 w 10000"/>
              <a:gd name="connsiteY31" fmla="*/ 5544 h 10020"/>
              <a:gd name="connsiteX32" fmla="*/ 8342 w 10000"/>
              <a:gd name="connsiteY32" fmla="*/ 5473 h 10020"/>
              <a:gd name="connsiteX33" fmla="*/ 8095 w 10000"/>
              <a:gd name="connsiteY33" fmla="*/ 5882 h 10020"/>
              <a:gd name="connsiteX34" fmla="*/ 8095 w 10000"/>
              <a:gd name="connsiteY34" fmla="*/ 9938 h 10020"/>
              <a:gd name="connsiteX35" fmla="*/ 8038 w 10000"/>
              <a:gd name="connsiteY35" fmla="*/ 9998 h 10020"/>
              <a:gd name="connsiteX36" fmla="*/ 4858 w 10000"/>
              <a:gd name="connsiteY36" fmla="*/ 9998 h 10020"/>
              <a:gd name="connsiteX37" fmla="*/ 4713 w 10000"/>
              <a:gd name="connsiteY37" fmla="*/ 9931 h 10020"/>
              <a:gd name="connsiteX38" fmla="*/ 3107 w 10000"/>
              <a:gd name="connsiteY38" fmla="*/ 9098 h 10020"/>
              <a:gd name="connsiteX39" fmla="*/ 3374 w 10000"/>
              <a:gd name="connsiteY39" fmla="*/ 9682 h 10020"/>
              <a:gd name="connsiteX40" fmla="*/ 3407 w 10000"/>
              <a:gd name="connsiteY40" fmla="*/ 9893 h 10020"/>
              <a:gd name="connsiteX41" fmla="*/ 3253 w 10000"/>
              <a:gd name="connsiteY41" fmla="*/ 10000 h 10020"/>
              <a:gd name="connsiteX42" fmla="*/ 2060 w 10000"/>
              <a:gd name="connsiteY42" fmla="*/ 9998 h 10020"/>
              <a:gd name="connsiteX43" fmla="*/ 53 w 10000"/>
              <a:gd name="connsiteY43" fmla="*/ 9998 h 10020"/>
              <a:gd name="connsiteX44" fmla="*/ 1 w 10000"/>
              <a:gd name="connsiteY44" fmla="*/ 9944 h 10020"/>
              <a:gd name="connsiteX45" fmla="*/ 1 w 10000"/>
              <a:gd name="connsiteY45" fmla="*/ 5893 h 10020"/>
              <a:gd name="connsiteX46" fmla="*/ 1 w 10000"/>
              <a:gd name="connsiteY46" fmla="*/ 4086 h 10020"/>
              <a:gd name="connsiteX47" fmla="*/ 1 w 10000"/>
              <a:gd name="connsiteY47" fmla="*/ 1083 h 10020"/>
              <a:gd name="connsiteX48" fmla="*/ 1 w 10000"/>
              <a:gd name="connsiteY48" fmla="*/ 1083 h 1002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3374 w 10000"/>
              <a:gd name="connsiteY38" fmla="*/ 9682 h 10000"/>
              <a:gd name="connsiteX39" fmla="*/ 3407 w 10000"/>
              <a:gd name="connsiteY39" fmla="*/ 9893 h 10000"/>
              <a:gd name="connsiteX40" fmla="*/ 3253 w 10000"/>
              <a:gd name="connsiteY40" fmla="*/ 10000 h 10000"/>
              <a:gd name="connsiteX41" fmla="*/ 2060 w 10000"/>
              <a:gd name="connsiteY41" fmla="*/ 9998 h 10000"/>
              <a:gd name="connsiteX42" fmla="*/ 53 w 10000"/>
              <a:gd name="connsiteY42" fmla="*/ 9998 h 10000"/>
              <a:gd name="connsiteX43" fmla="*/ 1 w 10000"/>
              <a:gd name="connsiteY43" fmla="*/ 9944 h 10000"/>
              <a:gd name="connsiteX44" fmla="*/ 1 w 10000"/>
              <a:gd name="connsiteY44" fmla="*/ 5893 h 10000"/>
              <a:gd name="connsiteX45" fmla="*/ 1 w 10000"/>
              <a:gd name="connsiteY45" fmla="*/ 4086 h 10000"/>
              <a:gd name="connsiteX46" fmla="*/ 1 w 10000"/>
              <a:gd name="connsiteY46" fmla="*/ 1083 h 10000"/>
              <a:gd name="connsiteX47" fmla="*/ 1 w 10000"/>
              <a:gd name="connsiteY47" fmla="*/ 1083 h 10000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4713 w 10000"/>
              <a:gd name="connsiteY37" fmla="*/ 9931 h 10000"/>
              <a:gd name="connsiteX38" fmla="*/ 3407 w 10000"/>
              <a:gd name="connsiteY38" fmla="*/ 9893 h 10000"/>
              <a:gd name="connsiteX39" fmla="*/ 3253 w 10000"/>
              <a:gd name="connsiteY39" fmla="*/ 10000 h 10000"/>
              <a:gd name="connsiteX40" fmla="*/ 2060 w 10000"/>
              <a:gd name="connsiteY40" fmla="*/ 9998 h 10000"/>
              <a:gd name="connsiteX41" fmla="*/ 53 w 10000"/>
              <a:gd name="connsiteY41" fmla="*/ 9998 h 10000"/>
              <a:gd name="connsiteX42" fmla="*/ 1 w 10000"/>
              <a:gd name="connsiteY42" fmla="*/ 9944 h 10000"/>
              <a:gd name="connsiteX43" fmla="*/ 1 w 10000"/>
              <a:gd name="connsiteY43" fmla="*/ 5893 h 10000"/>
              <a:gd name="connsiteX44" fmla="*/ 1 w 10000"/>
              <a:gd name="connsiteY44" fmla="*/ 4086 h 10000"/>
              <a:gd name="connsiteX45" fmla="*/ 1 w 10000"/>
              <a:gd name="connsiteY45" fmla="*/ 1083 h 10000"/>
              <a:gd name="connsiteX46" fmla="*/ 1 w 10000"/>
              <a:gd name="connsiteY46" fmla="*/ 1083 h 10000"/>
              <a:gd name="connsiteX0" fmla="*/ 1 w 10000"/>
              <a:gd name="connsiteY0" fmla="*/ 1083 h 10004"/>
              <a:gd name="connsiteX1" fmla="*/ 1 w 10000"/>
              <a:gd name="connsiteY1" fmla="*/ 66 h 10004"/>
              <a:gd name="connsiteX2" fmla="*/ 54 w 10000"/>
              <a:gd name="connsiteY2" fmla="*/ 6 h 10004"/>
              <a:gd name="connsiteX3" fmla="*/ 3244 w 10000"/>
              <a:gd name="connsiteY3" fmla="*/ 8 h 10004"/>
              <a:gd name="connsiteX4" fmla="*/ 3407 w 10000"/>
              <a:gd name="connsiteY4" fmla="*/ 268 h 10004"/>
              <a:gd name="connsiteX5" fmla="*/ 3354 w 10000"/>
              <a:gd name="connsiteY5" fmla="*/ 348 h 10004"/>
              <a:gd name="connsiteX6" fmla="*/ 3109 w 10000"/>
              <a:gd name="connsiteY6" fmla="*/ 896 h 10004"/>
              <a:gd name="connsiteX7" fmla="*/ 3170 w 10000"/>
              <a:gd name="connsiteY7" fmla="*/ 1461 h 10004"/>
              <a:gd name="connsiteX8" fmla="*/ 3599 w 10000"/>
              <a:gd name="connsiteY8" fmla="*/ 1985 h 10004"/>
              <a:gd name="connsiteX9" fmla="*/ 4241 w 10000"/>
              <a:gd name="connsiteY9" fmla="*/ 2087 h 10004"/>
              <a:gd name="connsiteX10" fmla="*/ 4687 w 10000"/>
              <a:gd name="connsiteY10" fmla="*/ 1836 h 10004"/>
              <a:gd name="connsiteX11" fmla="*/ 4972 w 10000"/>
              <a:gd name="connsiteY11" fmla="*/ 1305 h 10004"/>
              <a:gd name="connsiteX12" fmla="*/ 4990 w 10000"/>
              <a:gd name="connsiteY12" fmla="*/ 912 h 10004"/>
              <a:gd name="connsiteX13" fmla="*/ 4730 w 10000"/>
              <a:gd name="connsiteY13" fmla="*/ 332 h 10004"/>
              <a:gd name="connsiteX14" fmla="*/ 4681 w 10000"/>
              <a:gd name="connsiteY14" fmla="*/ 128 h 10004"/>
              <a:gd name="connsiteX15" fmla="*/ 4853 w 10000"/>
              <a:gd name="connsiteY15" fmla="*/ 1 h 10004"/>
              <a:gd name="connsiteX16" fmla="*/ 5074 w 10000"/>
              <a:gd name="connsiteY16" fmla="*/ 1 h 10004"/>
              <a:gd name="connsiteX17" fmla="*/ 5549 w 10000"/>
              <a:gd name="connsiteY17" fmla="*/ 1 h 10004"/>
              <a:gd name="connsiteX18" fmla="*/ 7949 w 10000"/>
              <a:gd name="connsiteY18" fmla="*/ 1 h 10004"/>
              <a:gd name="connsiteX19" fmla="*/ 8054 w 10000"/>
              <a:gd name="connsiteY19" fmla="*/ 6 h 10004"/>
              <a:gd name="connsiteX20" fmla="*/ 8095 w 10000"/>
              <a:gd name="connsiteY20" fmla="*/ 52 h 10004"/>
              <a:gd name="connsiteX21" fmla="*/ 8095 w 10000"/>
              <a:gd name="connsiteY21" fmla="*/ 119 h 10004"/>
              <a:gd name="connsiteX22" fmla="*/ 8095 w 10000"/>
              <a:gd name="connsiteY22" fmla="*/ 4104 h 10004"/>
              <a:gd name="connsiteX23" fmla="*/ 8228 w 10000"/>
              <a:gd name="connsiteY23" fmla="*/ 4459 h 10004"/>
              <a:gd name="connsiteX24" fmla="*/ 8628 w 10000"/>
              <a:gd name="connsiteY24" fmla="*/ 4533 h 10004"/>
              <a:gd name="connsiteX25" fmla="*/ 8780 w 10000"/>
              <a:gd name="connsiteY25" fmla="*/ 4419 h 10004"/>
              <a:gd name="connsiteX26" fmla="*/ 9470 w 10000"/>
              <a:gd name="connsiteY26" fmla="*/ 4235 h 10004"/>
              <a:gd name="connsiteX27" fmla="*/ 9918 w 10000"/>
              <a:gd name="connsiteY27" fmla="*/ 4632 h 10004"/>
              <a:gd name="connsiteX28" fmla="*/ 9973 w 10000"/>
              <a:gd name="connsiteY28" fmla="*/ 5218 h 10004"/>
              <a:gd name="connsiteX29" fmla="*/ 9672 w 10000"/>
              <a:gd name="connsiteY29" fmla="*/ 5673 h 10004"/>
              <a:gd name="connsiteX30" fmla="*/ 9086 w 10000"/>
              <a:gd name="connsiteY30" fmla="*/ 5773 h 10004"/>
              <a:gd name="connsiteX31" fmla="*/ 8739 w 10000"/>
              <a:gd name="connsiteY31" fmla="*/ 5544 h 10004"/>
              <a:gd name="connsiteX32" fmla="*/ 8342 w 10000"/>
              <a:gd name="connsiteY32" fmla="*/ 5473 h 10004"/>
              <a:gd name="connsiteX33" fmla="*/ 8095 w 10000"/>
              <a:gd name="connsiteY33" fmla="*/ 5882 h 10004"/>
              <a:gd name="connsiteX34" fmla="*/ 8095 w 10000"/>
              <a:gd name="connsiteY34" fmla="*/ 9938 h 10004"/>
              <a:gd name="connsiteX35" fmla="*/ 8038 w 10000"/>
              <a:gd name="connsiteY35" fmla="*/ 9998 h 10004"/>
              <a:gd name="connsiteX36" fmla="*/ 4858 w 10000"/>
              <a:gd name="connsiteY36" fmla="*/ 9998 h 10004"/>
              <a:gd name="connsiteX37" fmla="*/ 4713 w 10000"/>
              <a:gd name="connsiteY37" fmla="*/ 9931 h 10004"/>
              <a:gd name="connsiteX38" fmla="*/ 3253 w 10000"/>
              <a:gd name="connsiteY38" fmla="*/ 10000 h 10004"/>
              <a:gd name="connsiteX39" fmla="*/ 2060 w 10000"/>
              <a:gd name="connsiteY39" fmla="*/ 9998 h 10004"/>
              <a:gd name="connsiteX40" fmla="*/ 53 w 10000"/>
              <a:gd name="connsiteY40" fmla="*/ 9998 h 10004"/>
              <a:gd name="connsiteX41" fmla="*/ 1 w 10000"/>
              <a:gd name="connsiteY41" fmla="*/ 9944 h 10004"/>
              <a:gd name="connsiteX42" fmla="*/ 1 w 10000"/>
              <a:gd name="connsiteY42" fmla="*/ 5893 h 10004"/>
              <a:gd name="connsiteX43" fmla="*/ 1 w 10000"/>
              <a:gd name="connsiteY43" fmla="*/ 4086 h 10004"/>
              <a:gd name="connsiteX44" fmla="*/ 1 w 10000"/>
              <a:gd name="connsiteY44" fmla="*/ 1083 h 10004"/>
              <a:gd name="connsiteX45" fmla="*/ 1 w 10000"/>
              <a:gd name="connsiteY45" fmla="*/ 1083 h 10004"/>
              <a:gd name="connsiteX0" fmla="*/ 1 w 10000"/>
              <a:gd name="connsiteY0" fmla="*/ 1083 h 10000"/>
              <a:gd name="connsiteX1" fmla="*/ 1 w 10000"/>
              <a:gd name="connsiteY1" fmla="*/ 66 h 10000"/>
              <a:gd name="connsiteX2" fmla="*/ 54 w 10000"/>
              <a:gd name="connsiteY2" fmla="*/ 6 h 10000"/>
              <a:gd name="connsiteX3" fmla="*/ 3244 w 10000"/>
              <a:gd name="connsiteY3" fmla="*/ 8 h 10000"/>
              <a:gd name="connsiteX4" fmla="*/ 3407 w 10000"/>
              <a:gd name="connsiteY4" fmla="*/ 268 h 10000"/>
              <a:gd name="connsiteX5" fmla="*/ 3354 w 10000"/>
              <a:gd name="connsiteY5" fmla="*/ 348 h 10000"/>
              <a:gd name="connsiteX6" fmla="*/ 3109 w 10000"/>
              <a:gd name="connsiteY6" fmla="*/ 896 h 10000"/>
              <a:gd name="connsiteX7" fmla="*/ 3170 w 10000"/>
              <a:gd name="connsiteY7" fmla="*/ 1461 h 10000"/>
              <a:gd name="connsiteX8" fmla="*/ 3599 w 10000"/>
              <a:gd name="connsiteY8" fmla="*/ 1985 h 10000"/>
              <a:gd name="connsiteX9" fmla="*/ 4241 w 10000"/>
              <a:gd name="connsiteY9" fmla="*/ 2087 h 10000"/>
              <a:gd name="connsiteX10" fmla="*/ 4687 w 10000"/>
              <a:gd name="connsiteY10" fmla="*/ 1836 h 10000"/>
              <a:gd name="connsiteX11" fmla="*/ 4972 w 10000"/>
              <a:gd name="connsiteY11" fmla="*/ 1305 h 10000"/>
              <a:gd name="connsiteX12" fmla="*/ 4990 w 10000"/>
              <a:gd name="connsiteY12" fmla="*/ 912 h 10000"/>
              <a:gd name="connsiteX13" fmla="*/ 4730 w 10000"/>
              <a:gd name="connsiteY13" fmla="*/ 332 h 10000"/>
              <a:gd name="connsiteX14" fmla="*/ 4681 w 10000"/>
              <a:gd name="connsiteY14" fmla="*/ 128 h 10000"/>
              <a:gd name="connsiteX15" fmla="*/ 4853 w 10000"/>
              <a:gd name="connsiteY15" fmla="*/ 1 h 10000"/>
              <a:gd name="connsiteX16" fmla="*/ 5074 w 10000"/>
              <a:gd name="connsiteY16" fmla="*/ 1 h 10000"/>
              <a:gd name="connsiteX17" fmla="*/ 5549 w 10000"/>
              <a:gd name="connsiteY17" fmla="*/ 1 h 10000"/>
              <a:gd name="connsiteX18" fmla="*/ 7949 w 10000"/>
              <a:gd name="connsiteY18" fmla="*/ 1 h 10000"/>
              <a:gd name="connsiteX19" fmla="*/ 8054 w 10000"/>
              <a:gd name="connsiteY19" fmla="*/ 6 h 10000"/>
              <a:gd name="connsiteX20" fmla="*/ 8095 w 10000"/>
              <a:gd name="connsiteY20" fmla="*/ 52 h 10000"/>
              <a:gd name="connsiteX21" fmla="*/ 8095 w 10000"/>
              <a:gd name="connsiteY21" fmla="*/ 119 h 10000"/>
              <a:gd name="connsiteX22" fmla="*/ 8095 w 10000"/>
              <a:gd name="connsiteY22" fmla="*/ 4104 h 10000"/>
              <a:gd name="connsiteX23" fmla="*/ 8228 w 10000"/>
              <a:gd name="connsiteY23" fmla="*/ 4459 h 10000"/>
              <a:gd name="connsiteX24" fmla="*/ 8628 w 10000"/>
              <a:gd name="connsiteY24" fmla="*/ 4533 h 10000"/>
              <a:gd name="connsiteX25" fmla="*/ 8780 w 10000"/>
              <a:gd name="connsiteY25" fmla="*/ 4419 h 10000"/>
              <a:gd name="connsiteX26" fmla="*/ 9470 w 10000"/>
              <a:gd name="connsiteY26" fmla="*/ 4235 h 10000"/>
              <a:gd name="connsiteX27" fmla="*/ 9918 w 10000"/>
              <a:gd name="connsiteY27" fmla="*/ 4632 h 10000"/>
              <a:gd name="connsiteX28" fmla="*/ 9973 w 10000"/>
              <a:gd name="connsiteY28" fmla="*/ 5218 h 10000"/>
              <a:gd name="connsiteX29" fmla="*/ 9672 w 10000"/>
              <a:gd name="connsiteY29" fmla="*/ 5673 h 10000"/>
              <a:gd name="connsiteX30" fmla="*/ 9086 w 10000"/>
              <a:gd name="connsiteY30" fmla="*/ 5773 h 10000"/>
              <a:gd name="connsiteX31" fmla="*/ 8739 w 10000"/>
              <a:gd name="connsiteY31" fmla="*/ 5544 h 10000"/>
              <a:gd name="connsiteX32" fmla="*/ 8342 w 10000"/>
              <a:gd name="connsiteY32" fmla="*/ 5473 h 10000"/>
              <a:gd name="connsiteX33" fmla="*/ 8095 w 10000"/>
              <a:gd name="connsiteY33" fmla="*/ 5882 h 10000"/>
              <a:gd name="connsiteX34" fmla="*/ 8095 w 10000"/>
              <a:gd name="connsiteY34" fmla="*/ 9938 h 10000"/>
              <a:gd name="connsiteX35" fmla="*/ 8038 w 10000"/>
              <a:gd name="connsiteY35" fmla="*/ 9998 h 10000"/>
              <a:gd name="connsiteX36" fmla="*/ 4858 w 10000"/>
              <a:gd name="connsiteY36" fmla="*/ 9998 h 10000"/>
              <a:gd name="connsiteX37" fmla="*/ 3253 w 10000"/>
              <a:gd name="connsiteY37" fmla="*/ 10000 h 10000"/>
              <a:gd name="connsiteX38" fmla="*/ 2060 w 10000"/>
              <a:gd name="connsiteY38" fmla="*/ 9998 h 10000"/>
              <a:gd name="connsiteX39" fmla="*/ 53 w 10000"/>
              <a:gd name="connsiteY39" fmla="*/ 9998 h 10000"/>
              <a:gd name="connsiteX40" fmla="*/ 1 w 10000"/>
              <a:gd name="connsiteY40" fmla="*/ 9944 h 10000"/>
              <a:gd name="connsiteX41" fmla="*/ 1 w 10000"/>
              <a:gd name="connsiteY41" fmla="*/ 5893 h 10000"/>
              <a:gd name="connsiteX42" fmla="*/ 1 w 10000"/>
              <a:gd name="connsiteY42" fmla="*/ 4086 h 10000"/>
              <a:gd name="connsiteX43" fmla="*/ 1 w 10000"/>
              <a:gd name="connsiteY43" fmla="*/ 1083 h 10000"/>
              <a:gd name="connsiteX44" fmla="*/ 1 w 10000"/>
              <a:gd name="connsiteY44" fmla="*/ 108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000" h="10000">
                <a:moveTo>
                  <a:pt x="1" y="1083"/>
                </a:moveTo>
                <a:lnTo>
                  <a:pt x="1" y="66"/>
                </a:lnTo>
                <a:cubicBezTo>
                  <a:pt x="0" y="23"/>
                  <a:pt x="14" y="6"/>
                  <a:pt x="54" y="6"/>
                </a:cubicBezTo>
                <a:lnTo>
                  <a:pt x="3244" y="8"/>
                </a:lnTo>
                <a:cubicBezTo>
                  <a:pt x="3379" y="8"/>
                  <a:pt x="3457" y="130"/>
                  <a:pt x="3407" y="268"/>
                </a:cubicBezTo>
                <a:cubicBezTo>
                  <a:pt x="3398" y="299"/>
                  <a:pt x="3374" y="323"/>
                  <a:pt x="3354" y="348"/>
                </a:cubicBezTo>
                <a:cubicBezTo>
                  <a:pt x="3223" y="505"/>
                  <a:pt x="3141" y="685"/>
                  <a:pt x="3109" y="896"/>
                </a:cubicBezTo>
                <a:cubicBezTo>
                  <a:pt x="3082" y="1092"/>
                  <a:pt x="3101" y="1278"/>
                  <a:pt x="3170" y="1461"/>
                </a:cubicBezTo>
                <a:cubicBezTo>
                  <a:pt x="3255" y="1692"/>
                  <a:pt x="3400" y="1867"/>
                  <a:pt x="3599" y="1985"/>
                </a:cubicBezTo>
                <a:cubicBezTo>
                  <a:pt x="3799" y="2103"/>
                  <a:pt x="4014" y="2140"/>
                  <a:pt x="4241" y="2087"/>
                </a:cubicBezTo>
                <a:cubicBezTo>
                  <a:pt x="4411" y="2047"/>
                  <a:pt x="4561" y="1965"/>
                  <a:pt x="4687" y="1836"/>
                </a:cubicBezTo>
                <a:cubicBezTo>
                  <a:pt x="4832" y="1692"/>
                  <a:pt x="4927" y="1516"/>
                  <a:pt x="4972" y="1305"/>
                </a:cubicBezTo>
                <a:cubicBezTo>
                  <a:pt x="5001" y="1174"/>
                  <a:pt x="5007" y="1045"/>
                  <a:pt x="4990" y="912"/>
                </a:cubicBezTo>
                <a:cubicBezTo>
                  <a:pt x="4960" y="688"/>
                  <a:pt x="4873" y="492"/>
                  <a:pt x="4730" y="332"/>
                </a:cubicBezTo>
                <a:cubicBezTo>
                  <a:pt x="4676" y="270"/>
                  <a:pt x="4664" y="203"/>
                  <a:pt x="4681" y="128"/>
                </a:cubicBezTo>
                <a:cubicBezTo>
                  <a:pt x="4699" y="59"/>
                  <a:pt x="4776" y="3"/>
                  <a:pt x="4853" y="1"/>
                </a:cubicBezTo>
                <a:cubicBezTo>
                  <a:pt x="4925" y="-1"/>
                  <a:pt x="5001" y="1"/>
                  <a:pt x="5074" y="1"/>
                </a:cubicBezTo>
                <a:lnTo>
                  <a:pt x="5549" y="1"/>
                </a:lnTo>
                <a:lnTo>
                  <a:pt x="7949" y="1"/>
                </a:lnTo>
                <a:cubicBezTo>
                  <a:pt x="7983" y="1"/>
                  <a:pt x="8018" y="6"/>
                  <a:pt x="8054" y="6"/>
                </a:cubicBezTo>
                <a:cubicBezTo>
                  <a:pt x="8085" y="6"/>
                  <a:pt x="8097" y="19"/>
                  <a:pt x="8095" y="52"/>
                </a:cubicBezTo>
                <a:cubicBezTo>
                  <a:pt x="8093" y="75"/>
                  <a:pt x="8095" y="97"/>
                  <a:pt x="8095" y="119"/>
                </a:cubicBezTo>
                <a:lnTo>
                  <a:pt x="8095" y="4104"/>
                </a:lnTo>
                <a:cubicBezTo>
                  <a:pt x="8093" y="4244"/>
                  <a:pt x="8137" y="4362"/>
                  <a:pt x="8228" y="4459"/>
                </a:cubicBezTo>
                <a:cubicBezTo>
                  <a:pt x="8327" y="4559"/>
                  <a:pt x="8508" y="4599"/>
                  <a:pt x="8628" y="4533"/>
                </a:cubicBezTo>
                <a:cubicBezTo>
                  <a:pt x="8680" y="4504"/>
                  <a:pt x="8733" y="4464"/>
                  <a:pt x="8780" y="4419"/>
                </a:cubicBezTo>
                <a:cubicBezTo>
                  <a:pt x="8980" y="4228"/>
                  <a:pt x="9206" y="4155"/>
                  <a:pt x="9470" y="4235"/>
                </a:cubicBezTo>
                <a:cubicBezTo>
                  <a:pt x="9671" y="4295"/>
                  <a:pt x="9820" y="4430"/>
                  <a:pt x="9918" y="4632"/>
                </a:cubicBezTo>
                <a:cubicBezTo>
                  <a:pt x="10004" y="4817"/>
                  <a:pt x="10024" y="5016"/>
                  <a:pt x="9973" y="5218"/>
                </a:cubicBezTo>
                <a:cubicBezTo>
                  <a:pt x="9926" y="5411"/>
                  <a:pt x="9824" y="5564"/>
                  <a:pt x="9672" y="5673"/>
                </a:cubicBezTo>
                <a:cubicBezTo>
                  <a:pt x="9493" y="5800"/>
                  <a:pt x="9295" y="5835"/>
                  <a:pt x="9086" y="5773"/>
                </a:cubicBezTo>
                <a:cubicBezTo>
                  <a:pt x="8950" y="5733"/>
                  <a:pt x="8842" y="5646"/>
                  <a:pt x="8739" y="5544"/>
                </a:cubicBezTo>
                <a:cubicBezTo>
                  <a:pt x="8622" y="5433"/>
                  <a:pt x="8486" y="5406"/>
                  <a:pt x="8342" y="5473"/>
                </a:cubicBezTo>
                <a:cubicBezTo>
                  <a:pt x="8177" y="5549"/>
                  <a:pt x="8097" y="5691"/>
                  <a:pt x="8095" y="5882"/>
                </a:cubicBezTo>
                <a:cubicBezTo>
                  <a:pt x="8093" y="6553"/>
                  <a:pt x="8095" y="9267"/>
                  <a:pt x="8095" y="9938"/>
                </a:cubicBezTo>
                <a:cubicBezTo>
                  <a:pt x="8095" y="10000"/>
                  <a:pt x="8095" y="10000"/>
                  <a:pt x="8038" y="9998"/>
                </a:cubicBezTo>
                <a:lnTo>
                  <a:pt x="4858" y="9998"/>
                </a:lnTo>
                <a:lnTo>
                  <a:pt x="3253" y="10000"/>
                </a:lnTo>
                <a:lnTo>
                  <a:pt x="2060" y="9998"/>
                </a:lnTo>
                <a:lnTo>
                  <a:pt x="53" y="9998"/>
                </a:lnTo>
                <a:cubicBezTo>
                  <a:pt x="14" y="10000"/>
                  <a:pt x="1" y="9984"/>
                  <a:pt x="1" y="9944"/>
                </a:cubicBezTo>
                <a:lnTo>
                  <a:pt x="1" y="5893"/>
                </a:lnTo>
                <a:lnTo>
                  <a:pt x="1" y="4086"/>
                </a:lnTo>
                <a:lnTo>
                  <a:pt x="1" y="1083"/>
                </a:lnTo>
                <a:lnTo>
                  <a:pt x="1" y="10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33D9DCD-02B1-4755-BC6A-FBF5FBCD8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89" y="1796487"/>
            <a:ext cx="939762" cy="9397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B21A6D1-0BCC-40D7-B983-871270D35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63" y="1823137"/>
            <a:ext cx="900956" cy="8152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4CFCA8A-106E-4EBB-8934-04EF77EF0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73" y="4638675"/>
            <a:ext cx="1325248" cy="3876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7FF41C-A0CD-4C3C-BFEA-872ED314CB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70" y="3247461"/>
            <a:ext cx="1247341" cy="6557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DA1B5C9-AB84-4504-A0CC-3C6748F455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4470130"/>
            <a:ext cx="933450" cy="60669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9E1BE-7BDF-4473-9184-7B9E5A9192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852" y="3293252"/>
            <a:ext cx="990359" cy="56240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FB60CE2-410B-4C51-8DE4-69E406E978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55" y="4298732"/>
            <a:ext cx="1020445" cy="10424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08B7F12-5B7F-4460-B9F5-B340F163584D}"/>
              </a:ext>
            </a:extLst>
          </p:cNvPr>
          <p:cNvSpPr txBox="1"/>
          <p:nvPr/>
        </p:nvSpPr>
        <p:spPr>
          <a:xfrm>
            <a:off x="911803" y="214882"/>
            <a:ext cx="10925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БОЛЕЕ 30 УНИВЕРСИТЕТОВ-ПАРТНЕРОВ ПО ВСЕМУ МИРУ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384775" y="6334780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pic>
        <p:nvPicPr>
          <p:cNvPr id="26" name="Picture 5" descr="C:\Users\ЕЛДОС\Desktop\ПНГ5 фот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39125" y="3723105"/>
            <a:ext cx="3952876" cy="3134895"/>
          </a:xfrm>
          <a:prstGeom prst="rect">
            <a:avLst/>
          </a:prstGeom>
          <a:noFill/>
        </p:spPr>
      </p:pic>
      <p:pic>
        <p:nvPicPr>
          <p:cNvPr id="3074" name="Picture 2" descr="https://www.kazatk.kz/img/abitiruent/bpartner/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89400" y="1884395"/>
            <a:ext cx="982005" cy="935005"/>
          </a:xfrm>
          <a:prstGeom prst="rect">
            <a:avLst/>
          </a:prstGeom>
          <a:noFill/>
        </p:spPr>
      </p:pic>
      <p:pic>
        <p:nvPicPr>
          <p:cNvPr id="3076" name="Picture 4" descr="https://www.kazatk.kz/img/abitiruent/bpartner/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56426" y="2463801"/>
            <a:ext cx="402567" cy="393700"/>
          </a:xfrm>
          <a:prstGeom prst="rect">
            <a:avLst/>
          </a:prstGeom>
          <a:noFill/>
        </p:spPr>
      </p:pic>
      <p:pic>
        <p:nvPicPr>
          <p:cNvPr id="3078" name="Picture 6" descr="https://www.kazatk.kz/img/abitiruent/bpartner/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56426" y="3205162"/>
            <a:ext cx="671316" cy="195263"/>
          </a:xfrm>
          <a:prstGeom prst="rect">
            <a:avLst/>
          </a:prstGeom>
          <a:noFill/>
        </p:spPr>
      </p:pic>
      <p:pic>
        <p:nvPicPr>
          <p:cNvPr id="3080" name="Picture 8" descr="https://www.kazatk.kz/img/abitiruent/bpartner/2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75525" y="2471738"/>
            <a:ext cx="465183" cy="385762"/>
          </a:xfrm>
          <a:prstGeom prst="rect">
            <a:avLst/>
          </a:prstGeom>
          <a:noFill/>
        </p:spPr>
      </p:pic>
      <p:pic>
        <p:nvPicPr>
          <p:cNvPr id="3082" name="Picture 10" descr="https://www.kazatk.kz/img/abitiruent/bpartner/2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1775" y="2482253"/>
            <a:ext cx="368300" cy="364043"/>
          </a:xfrm>
          <a:prstGeom prst="rect">
            <a:avLst/>
          </a:prstGeom>
          <a:noFill/>
        </p:spPr>
      </p:pic>
      <p:pic>
        <p:nvPicPr>
          <p:cNvPr id="3084" name="Picture 12" descr="https://www.kazatk.kz/img/abitiruent/bpartner/29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3600" y="2954338"/>
            <a:ext cx="739775" cy="195156"/>
          </a:xfrm>
          <a:prstGeom prst="rect">
            <a:avLst/>
          </a:prstGeom>
          <a:noFill/>
        </p:spPr>
      </p:pic>
      <p:pic>
        <p:nvPicPr>
          <p:cNvPr id="3086" name="Picture 14" descr="https://www.kazatk.kz/img/abitiruent/bpartner/3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70775" y="3425826"/>
            <a:ext cx="720725" cy="15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39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702F4060-5C13-40F7-8F89-74374A12AB46}"/>
              </a:ext>
            </a:extLst>
          </p:cNvPr>
          <p:cNvGrpSpPr/>
          <p:nvPr/>
        </p:nvGrpSpPr>
        <p:grpSpPr>
          <a:xfrm>
            <a:off x="1219519" y="2137674"/>
            <a:ext cx="9752961" cy="3062422"/>
            <a:chOff x="1950567" y="2098917"/>
            <a:chExt cx="8830755" cy="2772850"/>
          </a:xfr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5EB0469-19D3-443F-B162-B819E92B5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406" y="2098917"/>
              <a:ext cx="1729563" cy="2772850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8B8B09B-7B2D-450E-8326-CE877AB62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567" y="2098917"/>
              <a:ext cx="1729563" cy="2772850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1C732DD-3665-45D3-8E88-69A350863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139" y="2510018"/>
              <a:ext cx="2558126" cy="1950649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EB80AB3-BA51-4990-B554-7D12E28F3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493" y="2510018"/>
              <a:ext cx="2558126" cy="1950649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E96E17B-B7E9-44FE-BACF-B68F8055B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1759" y="2098917"/>
              <a:ext cx="1729563" cy="2772850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5C8DCDA-6B63-41ED-84C9-E4B3086F312F}"/>
              </a:ext>
            </a:extLst>
          </p:cNvPr>
          <p:cNvSpPr txBox="1"/>
          <p:nvPr/>
        </p:nvSpPr>
        <p:spPr>
          <a:xfrm>
            <a:off x="5558286" y="3233019"/>
            <a:ext cx="10989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1CB762-0690-45AA-BC2A-B13B03A32567}"/>
              </a:ext>
            </a:extLst>
          </p:cNvPr>
          <p:cNvSpPr txBox="1"/>
          <p:nvPr/>
        </p:nvSpPr>
        <p:spPr>
          <a:xfrm>
            <a:off x="7522552" y="3233019"/>
            <a:ext cx="10989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2A67E8-A908-4B7B-8235-7912CCE01D9B}"/>
              </a:ext>
            </a:extLst>
          </p:cNvPr>
          <p:cNvSpPr txBox="1"/>
          <p:nvPr/>
        </p:nvSpPr>
        <p:spPr>
          <a:xfrm>
            <a:off x="9465652" y="3233019"/>
            <a:ext cx="10989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8B7F12-5B7F-4460-B9F5-B340F163584D}"/>
              </a:ext>
            </a:extLst>
          </p:cNvPr>
          <p:cNvSpPr txBox="1"/>
          <p:nvPr/>
        </p:nvSpPr>
        <p:spPr>
          <a:xfrm>
            <a:off x="828676" y="262507"/>
            <a:ext cx="10925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ТРУДОУСТРОЙСТВО ВЫПУСКНИКОВ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КРУПНЫЕ КОМПАНИИ ПО РК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384775" y="6334780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pic>
        <p:nvPicPr>
          <p:cNvPr id="35" name="Picture 16" descr="Картинки по запросу &quot;каздорНИИ логотип&quot;">
            <a:extLst>
              <a:ext uri="{FF2B5EF4-FFF2-40B4-BE49-F238E27FC236}">
                <a16:creationId xmlns:a16="http://schemas.microsoft.com/office/drawing/2014/main" id="{A75ECEDD-4DB8-41A7-8944-90DAA0E5B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86" y="3964186"/>
            <a:ext cx="1664562" cy="6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1437BEC-B6DA-4CC5-9DFD-35EDDC26A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89" y="3086727"/>
            <a:ext cx="1622812" cy="39556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14360E7-C25F-4528-A162-06C1ED45F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74" y="2669533"/>
            <a:ext cx="811380" cy="1081839"/>
          </a:xfrm>
          <a:prstGeom prst="rect">
            <a:avLst/>
          </a:prstGeom>
        </p:spPr>
      </p:pic>
      <p:pic>
        <p:nvPicPr>
          <p:cNvPr id="40" name="Picture 2" descr="https://upload.wikimedia.org/wikipedia/en/thumb/1/11/Kazakhstan_Electricity_Grid_Operating_Company.svg/1200px-Kazakhstan_Electricity_Grid_Operating_Company.svg.png">
            <a:extLst>
              <a:ext uri="{FF2B5EF4-FFF2-40B4-BE49-F238E27FC236}">
                <a16:creationId xmlns:a16="http://schemas.microsoft.com/office/drawing/2014/main" id="{CDA4049F-BDC2-4601-9430-3C38D789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40" y="3067844"/>
            <a:ext cx="1240735" cy="6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https://elto.kz/sites/default/files/eurasian_natural_resources_corporation_enrc.svg_.png">
            <a:extLst>
              <a:ext uri="{FF2B5EF4-FFF2-40B4-BE49-F238E27FC236}">
                <a16:creationId xmlns:a16="http://schemas.microsoft.com/office/drawing/2014/main" id="{9FD50899-EA78-4505-B3A1-DC5E9C0F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72" y="3468812"/>
            <a:ext cx="1335987" cy="8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АО НК &quot;КазМунайГаз&quot;">
            <a:extLst>
              <a:ext uri="{FF2B5EF4-FFF2-40B4-BE49-F238E27FC236}">
                <a16:creationId xmlns:a16="http://schemas.microsoft.com/office/drawing/2014/main" id="{86CE4D51-79D7-4E1B-81C4-D4146F9D4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25" y="2487911"/>
            <a:ext cx="1193905" cy="10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Картинки по запросу &quot;алматы метро курылыс логотип&quot;">
            <a:extLst>
              <a:ext uri="{FF2B5EF4-FFF2-40B4-BE49-F238E27FC236}">
                <a16:creationId xmlns:a16="http://schemas.microsoft.com/office/drawing/2014/main" id="{EE7972B3-CA71-4BE7-B02E-186B8754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28" y="3800475"/>
            <a:ext cx="1384614" cy="9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69B137F-B9F5-4A7E-8EA0-1D3C607471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4" y="2693027"/>
            <a:ext cx="873748" cy="640724"/>
          </a:xfrm>
          <a:prstGeom prst="rect">
            <a:avLst/>
          </a:prstGeom>
        </p:spPr>
      </p:pic>
      <p:pic>
        <p:nvPicPr>
          <p:cNvPr id="45" name="Picture 8" descr="Картинки по запросу &quot;казавтожол логотип&quot;">
            <a:extLst>
              <a:ext uri="{FF2B5EF4-FFF2-40B4-BE49-F238E27FC236}">
                <a16:creationId xmlns:a16="http://schemas.microsoft.com/office/drawing/2014/main" id="{E82909FF-9DB8-4965-82BA-8573976A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38" y="3463147"/>
            <a:ext cx="950595" cy="4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today.kg/static/images/7/161562752047_l.jpg">
            <a:extLst>
              <a:ext uri="{FF2B5EF4-FFF2-40B4-BE49-F238E27FC236}">
                <a16:creationId xmlns:a16="http://schemas.microsoft.com/office/drawing/2014/main" id="{4CD1B741-124E-4D6E-9176-C6F015BF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832" y="3955092"/>
            <a:ext cx="1790391" cy="7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Картинки по запросу &quot;Аэропорт алматы логотип&quot;">
            <a:extLst>
              <a:ext uri="{FF2B5EF4-FFF2-40B4-BE49-F238E27FC236}">
                <a16:creationId xmlns:a16="http://schemas.microsoft.com/office/drawing/2014/main" id="{68C5DAD9-8F75-4159-97F4-F4777288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64" y="3337004"/>
            <a:ext cx="1886011" cy="141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676405" y="5315438"/>
            <a:ext cx="632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и еще свыше 500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69098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430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СТРАТЕГИЯ «КАЗАХСТАН-2050»: </a:t>
            </a:r>
            <a:b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«Государственная программа «Цифровой Казахстан»»</a:t>
            </a:r>
            <a:b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470" y="4580166"/>
            <a:ext cx="5270643" cy="14199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«Правительству следует активизировать работу по устранению «цифрового неравенства».  Это не только цифровое, а социальное неравенство»</a:t>
            </a:r>
          </a:p>
          <a:p>
            <a:pPr algn="just">
              <a:buNone/>
            </a:pP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Касым-Жомарт Токаев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 РК </a:t>
            </a:r>
          </a:p>
        </p:txBody>
      </p:sp>
      <p:pic>
        <p:nvPicPr>
          <p:cNvPr id="33796" name="Picture 4" descr="Ð¢Ð¾ÐºÐ°ÐµÐ² Ð²ÑÑÑÑÐ¿Ð¸Ð» Ñ Ð¿Ð¾ÑÐ»Ð°Ð½Ð¸ÐµÐ¼ Ð½Ð°ÑÐ¾Ð´Ñ ÐÐ°Ð·Ð°ÑÑÑÐ°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95" y="1768636"/>
            <a:ext cx="4714374" cy="2651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384775" y="6334780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117961" y="1578356"/>
            <a:ext cx="5820610" cy="12926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В целях реализации программы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«Цифровой Казахстан».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Академия логистики и транспорта дарит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2 000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штук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ноутбуков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каждому абитуриенту поступившему на грант в академию</a:t>
            </a:r>
          </a:p>
        </p:txBody>
      </p:sp>
      <p:sp>
        <p:nvSpPr>
          <p:cNvPr id="33801" name="AutoShape 9" descr="â ÐÐ¾ÑÑÐ±ÑÐº PNG #13 ÑÐºÐ°ÑÐ°ÑÑ ÐºÐ»Ð¸Ð¿Ð°ÑÑ Ð±ÐµÑÐ¿Ð»Ð°ÑÐ½Ð¾ - Clipart-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3" name="AutoShape 11" descr="â ÐÐ¾ÑÑÐ±ÑÐº PNG #13 ÑÐºÐ°ÑÐ°ÑÑ ÐºÐ»Ð¸Ð¿Ð°ÑÑ Ð±ÐµÑÐ¿Ð»Ð°ÑÐ½Ð¾ - Clipart-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5" name="AutoShape 13" descr="â ÐÐ¾ÑÑÐ±ÑÐº PNG #13 ÑÐºÐ°ÑÐ°ÑÑ ÐºÐ»Ð¸Ð¿Ð°ÑÑ Ð±ÐµÑÐ¿Ð»Ð°ÑÐ½Ð¾ - Clipart-D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7" name="Picture 15" descr="ÐÐ¾ÑÑÐ±ÑÐº Lenovo Yoga S740 (15) | Ð¡ÑÐ¸Ð»ÑÐ½ÑÐ¹, Ð¿ÑÐ¾Ð¸Ð·Ð²Ð¾Ð´Ð¸ÑÐµÐ»ÑÐ½ÑÐ¹ Ð½Ð¾ÑÑÐ±ÑÐº Ñ  15,6-Ð´ÑÐ¹Ð¼Ð¾Ð²ÑÐ¼ Ð´Ð¸ÑÐ¿Ð»ÐµÐµÐ¼ | Lenovo Belarus"/>
          <p:cNvPicPr>
            <a:picLocks noChangeAspect="1" noChangeArrowheads="1"/>
          </p:cNvPicPr>
          <p:nvPr/>
        </p:nvPicPr>
        <p:blipFill>
          <a:blip r:embed="rId3" cstate="print"/>
          <a:srcRect l="28742"/>
          <a:stretch>
            <a:fillRect/>
          </a:stretch>
        </p:blipFill>
        <p:spPr bwMode="auto">
          <a:xfrm>
            <a:off x="7972754" y="3021336"/>
            <a:ext cx="3457076" cy="34462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0" name="Picture 5" descr="C:\Users\ЕЛДОС\Desktop\ПНГ5 фот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77">
            <a:off x="9224873" y="3186711"/>
            <a:ext cx="2026412" cy="1607080"/>
          </a:xfrm>
          <a:prstGeom prst="rect">
            <a:avLst/>
          </a:prstGeom>
          <a:noFill/>
        </p:spPr>
      </p:pic>
      <p:pic>
        <p:nvPicPr>
          <p:cNvPr id="33809" name="Picture 17" descr="ÐÐ¾Ð´Ð°ÑÐ¾Ðº, Ð¿Ð¾Ð´Ð°ÑÐ¾ÑÐ½Ð°Ñ Ð»ÐµÐ½ÑÐ° PNG ÑÐ¾ÑÐ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7074" flipH="1">
            <a:off x="9344316" y="3260649"/>
            <a:ext cx="608588" cy="498296"/>
          </a:xfrm>
          <a:prstGeom prst="rect">
            <a:avLst/>
          </a:prstGeom>
          <a:noFill/>
        </p:spPr>
      </p:pic>
      <p:cxnSp>
        <p:nvCxnSpPr>
          <p:cNvPr id="101" name="Straight Connector 16">
            <a:extLst>
              <a:ext uri="{FF2B5EF4-FFF2-40B4-BE49-F238E27FC236}">
                <a16:creationId xmlns:a16="http://schemas.microsoft.com/office/drawing/2014/main" id="{272EDD84-AB90-4084-A84C-FF20C47844CA}"/>
              </a:ext>
            </a:extLst>
          </p:cNvPr>
          <p:cNvCxnSpPr>
            <a:cxnSpLocks/>
          </p:cNvCxnSpPr>
          <p:nvPr/>
        </p:nvCxnSpPr>
        <p:spPr>
          <a:xfrm>
            <a:off x="6000750" y="1812179"/>
            <a:ext cx="0" cy="3548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19">
            <a:extLst>
              <a:ext uri="{FF2B5EF4-FFF2-40B4-BE49-F238E27FC236}">
                <a16:creationId xmlns:a16="http://schemas.microsoft.com/office/drawing/2014/main" id="{4418C8C8-B29D-40CF-AFCF-1FA036E489DA}"/>
              </a:ext>
            </a:extLst>
          </p:cNvPr>
          <p:cNvSpPr/>
          <p:nvPr/>
        </p:nvSpPr>
        <p:spPr>
          <a:xfrm>
            <a:off x="11450472" y="0"/>
            <a:ext cx="741527" cy="7233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40849" y="0"/>
            <a:ext cx="9673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FOUNDATION</a:t>
            </a: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27F01-E805-4405-8948-42911E80A6E7}"/>
              </a:ext>
            </a:extLst>
          </p:cNvPr>
          <p:cNvSpPr txBox="1"/>
          <p:nvPr/>
        </p:nvSpPr>
        <p:spPr>
          <a:xfrm>
            <a:off x="6029880" y="1259191"/>
            <a:ext cx="553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2021 году в Академии логистики и транспорта открыт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Foundation</a:t>
            </a: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, где</a:t>
            </a: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студенты, которые поступили на 1-й курс, смогут 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БЕСПЛАТНО</a:t>
            </a: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изучать английский и китайский язык.</a:t>
            </a:r>
            <a:endParaRPr lang="en-GB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2EDD84-AB90-4084-A84C-FF20C47844CA}"/>
              </a:ext>
            </a:extLst>
          </p:cNvPr>
          <p:cNvCxnSpPr>
            <a:cxnSpLocks/>
          </p:cNvCxnSpPr>
          <p:nvPr/>
        </p:nvCxnSpPr>
        <p:spPr>
          <a:xfrm>
            <a:off x="5895975" y="1393079"/>
            <a:ext cx="19050" cy="28360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384775" y="6334780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pic>
        <p:nvPicPr>
          <p:cNvPr id="19" name="Picture 7" descr="C:\Users\ЕЛДОС\Desktop\ПНГ7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7925" y="3586162"/>
            <a:ext cx="2181225" cy="3271838"/>
          </a:xfrm>
          <a:prstGeom prst="rect">
            <a:avLst/>
          </a:prstGeom>
          <a:noFill/>
        </p:spPr>
      </p:pic>
      <p:grpSp>
        <p:nvGrpSpPr>
          <p:cNvPr id="20" name="Group 5">
            <a:extLst>
              <a:ext uri="{FF2B5EF4-FFF2-40B4-BE49-F238E27FC236}">
                <a16:creationId xmlns:a16="http://schemas.microsoft.com/office/drawing/2014/main" id="{36EE7497-9362-4600-99F7-510A932AEF0E}"/>
              </a:ext>
            </a:extLst>
          </p:cNvPr>
          <p:cNvGrpSpPr/>
          <p:nvPr/>
        </p:nvGrpSpPr>
        <p:grpSpPr>
          <a:xfrm>
            <a:off x="6753480" y="4848226"/>
            <a:ext cx="2238120" cy="1830040"/>
            <a:chOff x="-17796430" y="-14623252"/>
            <a:chExt cx="13389919" cy="11034761"/>
          </a:xfrm>
        </p:grpSpPr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1893E619-705D-4AFF-8BD9-AC83F651A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669480" y="-13408045"/>
              <a:ext cx="7757333" cy="8226281"/>
            </a:xfrm>
            <a:custGeom>
              <a:avLst/>
              <a:gdLst>
                <a:gd name="T0" fmla="*/ 1161 w 1161"/>
                <a:gd name="T1" fmla="*/ 1631 h 2437"/>
                <a:gd name="T2" fmla="*/ 493 w 1161"/>
                <a:gd name="T3" fmla="*/ 2437 h 2437"/>
                <a:gd name="T4" fmla="*/ 0 w 1161"/>
                <a:gd name="T5" fmla="*/ 807 h 2437"/>
                <a:gd name="T6" fmla="*/ 668 w 1161"/>
                <a:gd name="T7" fmla="*/ 0 h 2437"/>
                <a:gd name="T8" fmla="*/ 1161 w 1161"/>
                <a:gd name="T9" fmla="*/ 1631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437">
                  <a:moveTo>
                    <a:pt x="1161" y="1631"/>
                  </a:moveTo>
                  <a:lnTo>
                    <a:pt x="493" y="2437"/>
                  </a:lnTo>
                  <a:lnTo>
                    <a:pt x="0" y="807"/>
                  </a:lnTo>
                  <a:lnTo>
                    <a:pt x="668" y="0"/>
                  </a:lnTo>
                  <a:lnTo>
                    <a:pt x="1161" y="163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051D7DD1-FC7A-4678-96E7-E058C9E39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168360" y="-11814772"/>
              <a:ext cx="7757333" cy="8226281"/>
            </a:xfrm>
            <a:custGeom>
              <a:avLst/>
              <a:gdLst>
                <a:gd name="T0" fmla="*/ 1161 w 1161"/>
                <a:gd name="T1" fmla="*/ 1631 h 2437"/>
                <a:gd name="T2" fmla="*/ 493 w 1161"/>
                <a:gd name="T3" fmla="*/ 2437 h 2437"/>
                <a:gd name="T4" fmla="*/ 0 w 1161"/>
                <a:gd name="T5" fmla="*/ 807 h 2437"/>
                <a:gd name="T6" fmla="*/ 668 w 1161"/>
                <a:gd name="T7" fmla="*/ 0 h 2437"/>
                <a:gd name="T8" fmla="*/ 1161 w 1161"/>
                <a:gd name="T9" fmla="*/ 1631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437">
                  <a:moveTo>
                    <a:pt x="1161" y="1631"/>
                  </a:moveTo>
                  <a:lnTo>
                    <a:pt x="493" y="2437"/>
                  </a:lnTo>
                  <a:lnTo>
                    <a:pt x="0" y="807"/>
                  </a:lnTo>
                  <a:lnTo>
                    <a:pt x="668" y="0"/>
                  </a:lnTo>
                  <a:lnTo>
                    <a:pt x="1161" y="16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96">
              <a:extLst>
                <a:ext uri="{FF2B5EF4-FFF2-40B4-BE49-F238E27FC236}">
                  <a16:creationId xmlns:a16="http://schemas.microsoft.com/office/drawing/2014/main" id="{6ECBBC15-4949-4E37-B851-BC61F03EC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96430" y="-13424923"/>
              <a:ext cx="7757333" cy="8226281"/>
            </a:xfrm>
            <a:custGeom>
              <a:avLst/>
              <a:gdLst>
                <a:gd name="T0" fmla="*/ 1161 w 1161"/>
                <a:gd name="T1" fmla="*/ 1631 h 2437"/>
                <a:gd name="T2" fmla="*/ 493 w 1161"/>
                <a:gd name="T3" fmla="*/ 2437 h 2437"/>
                <a:gd name="T4" fmla="*/ 0 w 1161"/>
                <a:gd name="T5" fmla="*/ 807 h 2437"/>
                <a:gd name="T6" fmla="*/ 668 w 1161"/>
                <a:gd name="T7" fmla="*/ 0 h 2437"/>
                <a:gd name="T8" fmla="*/ 1161 w 1161"/>
                <a:gd name="T9" fmla="*/ 1631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437">
                  <a:moveTo>
                    <a:pt x="1161" y="1631"/>
                  </a:moveTo>
                  <a:lnTo>
                    <a:pt x="493" y="2437"/>
                  </a:lnTo>
                  <a:lnTo>
                    <a:pt x="0" y="807"/>
                  </a:lnTo>
                  <a:lnTo>
                    <a:pt x="668" y="0"/>
                  </a:lnTo>
                  <a:lnTo>
                    <a:pt x="1161" y="16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97">
              <a:extLst>
                <a:ext uri="{FF2B5EF4-FFF2-40B4-BE49-F238E27FC236}">
                  <a16:creationId xmlns:a16="http://schemas.microsoft.com/office/drawing/2014/main" id="{C974CB7B-4ABC-4707-AE62-18260D9D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96430" y="-13424923"/>
              <a:ext cx="7757333" cy="8226281"/>
            </a:xfrm>
            <a:custGeom>
              <a:avLst/>
              <a:gdLst>
                <a:gd name="T0" fmla="*/ 1161 w 1161"/>
                <a:gd name="T1" fmla="*/ 1631 h 2437"/>
                <a:gd name="T2" fmla="*/ 493 w 1161"/>
                <a:gd name="T3" fmla="*/ 2437 h 2437"/>
                <a:gd name="T4" fmla="*/ 0 w 1161"/>
                <a:gd name="T5" fmla="*/ 807 h 2437"/>
                <a:gd name="T6" fmla="*/ 668 w 1161"/>
                <a:gd name="T7" fmla="*/ 0 h 2437"/>
                <a:gd name="T8" fmla="*/ 1161 w 1161"/>
                <a:gd name="T9" fmla="*/ 1631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1" h="2437">
                  <a:moveTo>
                    <a:pt x="1161" y="1631"/>
                  </a:moveTo>
                  <a:lnTo>
                    <a:pt x="493" y="2437"/>
                  </a:lnTo>
                  <a:lnTo>
                    <a:pt x="0" y="807"/>
                  </a:lnTo>
                  <a:lnTo>
                    <a:pt x="668" y="0"/>
                  </a:lnTo>
                  <a:lnTo>
                    <a:pt x="1161" y="16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98">
              <a:extLst>
                <a:ext uri="{FF2B5EF4-FFF2-40B4-BE49-F238E27FC236}">
                  <a16:creationId xmlns:a16="http://schemas.microsoft.com/office/drawing/2014/main" id="{7DDC714E-D8AA-433F-8114-D1D8782B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74594" y="-12321109"/>
              <a:ext cx="2632549" cy="1812685"/>
            </a:xfrm>
            <a:custGeom>
              <a:avLst/>
              <a:gdLst>
                <a:gd name="T0" fmla="*/ 383 w 394"/>
                <a:gd name="T1" fmla="*/ 0 h 537"/>
                <a:gd name="T2" fmla="*/ 0 w 394"/>
                <a:gd name="T3" fmla="*/ 464 h 537"/>
                <a:gd name="T4" fmla="*/ 21 w 394"/>
                <a:gd name="T5" fmla="*/ 537 h 537"/>
                <a:gd name="T6" fmla="*/ 394 w 394"/>
                <a:gd name="T7" fmla="*/ 87 h 537"/>
                <a:gd name="T8" fmla="*/ 383 w 394"/>
                <a:gd name="T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537">
                  <a:moveTo>
                    <a:pt x="383" y="0"/>
                  </a:moveTo>
                  <a:lnTo>
                    <a:pt x="0" y="464"/>
                  </a:lnTo>
                  <a:lnTo>
                    <a:pt x="21" y="537"/>
                  </a:lnTo>
                  <a:lnTo>
                    <a:pt x="394" y="8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99">
              <a:extLst>
                <a:ext uri="{FF2B5EF4-FFF2-40B4-BE49-F238E27FC236}">
                  <a16:creationId xmlns:a16="http://schemas.microsoft.com/office/drawing/2014/main" id="{6E30C4E6-6957-4B4A-90BD-9362FE04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74594" y="-12321109"/>
              <a:ext cx="2632549" cy="1812685"/>
            </a:xfrm>
            <a:custGeom>
              <a:avLst/>
              <a:gdLst>
                <a:gd name="T0" fmla="*/ 383 w 394"/>
                <a:gd name="T1" fmla="*/ 0 h 537"/>
                <a:gd name="T2" fmla="*/ 0 w 394"/>
                <a:gd name="T3" fmla="*/ 464 h 537"/>
                <a:gd name="T4" fmla="*/ 21 w 394"/>
                <a:gd name="T5" fmla="*/ 537 h 537"/>
                <a:gd name="T6" fmla="*/ 394 w 394"/>
                <a:gd name="T7" fmla="*/ 87 h 537"/>
                <a:gd name="T8" fmla="*/ 383 w 394"/>
                <a:gd name="T9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537">
                  <a:moveTo>
                    <a:pt x="383" y="0"/>
                  </a:moveTo>
                  <a:lnTo>
                    <a:pt x="0" y="464"/>
                  </a:lnTo>
                  <a:lnTo>
                    <a:pt x="21" y="537"/>
                  </a:lnTo>
                  <a:lnTo>
                    <a:pt x="394" y="87"/>
                  </a:lnTo>
                  <a:lnTo>
                    <a:pt x="3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00">
              <a:extLst>
                <a:ext uri="{FF2B5EF4-FFF2-40B4-BE49-F238E27FC236}">
                  <a16:creationId xmlns:a16="http://schemas.microsoft.com/office/drawing/2014/main" id="{65FC103A-0DB7-4279-BB8A-20D39E6E1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12892" y="-11814772"/>
              <a:ext cx="1957708" cy="1289470"/>
            </a:xfrm>
            <a:custGeom>
              <a:avLst/>
              <a:gdLst>
                <a:gd name="T0" fmla="*/ 288 w 293"/>
                <a:gd name="T1" fmla="*/ 0 h 382"/>
                <a:gd name="T2" fmla="*/ 0 w 293"/>
                <a:gd name="T3" fmla="*/ 347 h 382"/>
                <a:gd name="T4" fmla="*/ 10 w 293"/>
                <a:gd name="T5" fmla="*/ 382 h 382"/>
                <a:gd name="T6" fmla="*/ 293 w 293"/>
                <a:gd name="T7" fmla="*/ 40 h 382"/>
                <a:gd name="T8" fmla="*/ 288 w 293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82">
                  <a:moveTo>
                    <a:pt x="288" y="0"/>
                  </a:moveTo>
                  <a:lnTo>
                    <a:pt x="0" y="347"/>
                  </a:lnTo>
                  <a:lnTo>
                    <a:pt x="10" y="382"/>
                  </a:lnTo>
                  <a:lnTo>
                    <a:pt x="293" y="4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101">
              <a:extLst>
                <a:ext uri="{FF2B5EF4-FFF2-40B4-BE49-F238E27FC236}">
                  <a16:creationId xmlns:a16="http://schemas.microsoft.com/office/drawing/2014/main" id="{5AF59DF2-4B27-4220-9387-054DE54B6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212892" y="-11814772"/>
              <a:ext cx="1957708" cy="1289470"/>
            </a:xfrm>
            <a:custGeom>
              <a:avLst/>
              <a:gdLst>
                <a:gd name="T0" fmla="*/ 288 w 293"/>
                <a:gd name="T1" fmla="*/ 0 h 382"/>
                <a:gd name="T2" fmla="*/ 0 w 293"/>
                <a:gd name="T3" fmla="*/ 347 h 382"/>
                <a:gd name="T4" fmla="*/ 10 w 293"/>
                <a:gd name="T5" fmla="*/ 382 h 382"/>
                <a:gd name="T6" fmla="*/ 293 w 293"/>
                <a:gd name="T7" fmla="*/ 40 h 382"/>
                <a:gd name="T8" fmla="*/ 288 w 293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382">
                  <a:moveTo>
                    <a:pt x="288" y="0"/>
                  </a:moveTo>
                  <a:lnTo>
                    <a:pt x="0" y="347"/>
                  </a:lnTo>
                  <a:lnTo>
                    <a:pt x="10" y="382"/>
                  </a:lnTo>
                  <a:lnTo>
                    <a:pt x="293" y="40"/>
                  </a:lnTo>
                  <a:lnTo>
                    <a:pt x="2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2">
              <a:extLst>
                <a:ext uri="{FF2B5EF4-FFF2-40B4-BE49-F238E27FC236}">
                  <a16:creationId xmlns:a16="http://schemas.microsoft.com/office/drawing/2014/main" id="{9B8F41E7-4B26-4681-9DA5-74BF986E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53205" y="-10069599"/>
              <a:ext cx="414259" cy="327431"/>
            </a:xfrm>
            <a:custGeom>
              <a:avLst/>
              <a:gdLst>
                <a:gd name="T0" fmla="*/ 51 w 62"/>
                <a:gd name="T1" fmla="*/ 0 h 97"/>
                <a:gd name="T2" fmla="*/ 0 w 62"/>
                <a:gd name="T3" fmla="*/ 62 h 97"/>
                <a:gd name="T4" fmla="*/ 10 w 62"/>
                <a:gd name="T5" fmla="*/ 97 h 97"/>
                <a:gd name="T6" fmla="*/ 62 w 62"/>
                <a:gd name="T7" fmla="*/ 34 h 97"/>
                <a:gd name="T8" fmla="*/ 51 w 6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51" y="0"/>
                  </a:moveTo>
                  <a:lnTo>
                    <a:pt x="0" y="62"/>
                  </a:lnTo>
                  <a:lnTo>
                    <a:pt x="10" y="97"/>
                  </a:lnTo>
                  <a:lnTo>
                    <a:pt x="62" y="3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03">
              <a:extLst>
                <a:ext uri="{FF2B5EF4-FFF2-40B4-BE49-F238E27FC236}">
                  <a16:creationId xmlns:a16="http://schemas.microsoft.com/office/drawing/2014/main" id="{6839C0C5-D247-4AB7-87C9-10C6F3AA4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53205" y="-10069599"/>
              <a:ext cx="414259" cy="327431"/>
            </a:xfrm>
            <a:custGeom>
              <a:avLst/>
              <a:gdLst>
                <a:gd name="T0" fmla="*/ 51 w 62"/>
                <a:gd name="T1" fmla="*/ 0 h 97"/>
                <a:gd name="T2" fmla="*/ 0 w 62"/>
                <a:gd name="T3" fmla="*/ 62 h 97"/>
                <a:gd name="T4" fmla="*/ 10 w 62"/>
                <a:gd name="T5" fmla="*/ 97 h 97"/>
                <a:gd name="T6" fmla="*/ 62 w 62"/>
                <a:gd name="T7" fmla="*/ 34 h 97"/>
                <a:gd name="T8" fmla="*/ 51 w 6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51" y="0"/>
                  </a:moveTo>
                  <a:lnTo>
                    <a:pt x="0" y="62"/>
                  </a:lnTo>
                  <a:lnTo>
                    <a:pt x="10" y="97"/>
                  </a:lnTo>
                  <a:lnTo>
                    <a:pt x="62" y="34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04">
              <a:extLst>
                <a:ext uri="{FF2B5EF4-FFF2-40B4-BE49-F238E27FC236}">
                  <a16:creationId xmlns:a16="http://schemas.microsoft.com/office/drawing/2014/main" id="{02128CF2-8D57-4A0E-BA28-219822F6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59439" y="-978267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05">
              <a:extLst>
                <a:ext uri="{FF2B5EF4-FFF2-40B4-BE49-F238E27FC236}">
                  <a16:creationId xmlns:a16="http://schemas.microsoft.com/office/drawing/2014/main" id="{D91B3F21-2DC9-40B9-91E6-C6E1416CB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59439" y="-978267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06">
              <a:extLst>
                <a:ext uri="{FF2B5EF4-FFF2-40B4-BE49-F238E27FC236}">
                  <a16:creationId xmlns:a16="http://schemas.microsoft.com/office/drawing/2014/main" id="{41F133BD-F14B-45E3-91BF-832D4E0A5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31593" y="-10511800"/>
              <a:ext cx="414259" cy="324055"/>
            </a:xfrm>
            <a:custGeom>
              <a:avLst/>
              <a:gdLst>
                <a:gd name="T0" fmla="*/ 51 w 62"/>
                <a:gd name="T1" fmla="*/ 0 h 96"/>
                <a:gd name="T2" fmla="*/ 0 w 62"/>
                <a:gd name="T3" fmla="*/ 63 h 96"/>
                <a:gd name="T4" fmla="*/ 10 w 62"/>
                <a:gd name="T5" fmla="*/ 96 h 96"/>
                <a:gd name="T6" fmla="*/ 62 w 62"/>
                <a:gd name="T7" fmla="*/ 35 h 96"/>
                <a:gd name="T8" fmla="*/ 51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1" y="0"/>
                  </a:moveTo>
                  <a:lnTo>
                    <a:pt x="0" y="63"/>
                  </a:lnTo>
                  <a:lnTo>
                    <a:pt x="10" y="96"/>
                  </a:lnTo>
                  <a:lnTo>
                    <a:pt x="62" y="3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07">
              <a:extLst>
                <a:ext uri="{FF2B5EF4-FFF2-40B4-BE49-F238E27FC236}">
                  <a16:creationId xmlns:a16="http://schemas.microsoft.com/office/drawing/2014/main" id="{5604D42A-C7E9-478B-8578-984E3ED2F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31593" y="-10511800"/>
              <a:ext cx="414259" cy="324055"/>
            </a:xfrm>
            <a:custGeom>
              <a:avLst/>
              <a:gdLst>
                <a:gd name="T0" fmla="*/ 51 w 62"/>
                <a:gd name="T1" fmla="*/ 0 h 96"/>
                <a:gd name="T2" fmla="*/ 0 w 62"/>
                <a:gd name="T3" fmla="*/ 63 h 96"/>
                <a:gd name="T4" fmla="*/ 10 w 62"/>
                <a:gd name="T5" fmla="*/ 96 h 96"/>
                <a:gd name="T6" fmla="*/ 62 w 62"/>
                <a:gd name="T7" fmla="*/ 35 h 96"/>
                <a:gd name="T8" fmla="*/ 51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1" y="0"/>
                  </a:moveTo>
                  <a:lnTo>
                    <a:pt x="0" y="63"/>
                  </a:lnTo>
                  <a:lnTo>
                    <a:pt x="10" y="96"/>
                  </a:lnTo>
                  <a:lnTo>
                    <a:pt x="62" y="35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399C9654-AAE4-4586-A150-47DBD520D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37826" y="-10221500"/>
              <a:ext cx="307353" cy="219413"/>
            </a:xfrm>
            <a:custGeom>
              <a:avLst/>
              <a:gdLst>
                <a:gd name="T0" fmla="*/ 41 w 46"/>
                <a:gd name="T1" fmla="*/ 0 h 65"/>
                <a:gd name="T2" fmla="*/ 0 w 46"/>
                <a:gd name="T3" fmla="*/ 48 h 65"/>
                <a:gd name="T4" fmla="*/ 6 w 46"/>
                <a:gd name="T5" fmla="*/ 65 h 65"/>
                <a:gd name="T6" fmla="*/ 46 w 46"/>
                <a:gd name="T7" fmla="*/ 16 h 65"/>
                <a:gd name="T8" fmla="*/ 41 w 4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5">
                  <a:moveTo>
                    <a:pt x="41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6" y="1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09">
              <a:extLst>
                <a:ext uri="{FF2B5EF4-FFF2-40B4-BE49-F238E27FC236}">
                  <a16:creationId xmlns:a16="http://schemas.microsoft.com/office/drawing/2014/main" id="{A4B86981-1738-43D4-B0C5-46F890DB2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37826" y="-10221500"/>
              <a:ext cx="307353" cy="219413"/>
            </a:xfrm>
            <a:custGeom>
              <a:avLst/>
              <a:gdLst>
                <a:gd name="T0" fmla="*/ 41 w 46"/>
                <a:gd name="T1" fmla="*/ 0 h 65"/>
                <a:gd name="T2" fmla="*/ 0 w 46"/>
                <a:gd name="T3" fmla="*/ 48 h 65"/>
                <a:gd name="T4" fmla="*/ 6 w 46"/>
                <a:gd name="T5" fmla="*/ 65 h 65"/>
                <a:gd name="T6" fmla="*/ 46 w 46"/>
                <a:gd name="T7" fmla="*/ 16 h 65"/>
                <a:gd name="T8" fmla="*/ 41 w 4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5">
                  <a:moveTo>
                    <a:pt x="41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6" y="16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110">
              <a:extLst>
                <a:ext uri="{FF2B5EF4-FFF2-40B4-BE49-F238E27FC236}">
                  <a16:creationId xmlns:a16="http://schemas.microsoft.com/office/drawing/2014/main" id="{B0F55332-12D0-4AAE-9E7F-6488B4DC6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30025" y="-10940498"/>
              <a:ext cx="414259" cy="324055"/>
            </a:xfrm>
            <a:custGeom>
              <a:avLst/>
              <a:gdLst>
                <a:gd name="T0" fmla="*/ 52 w 62"/>
                <a:gd name="T1" fmla="*/ 0 h 96"/>
                <a:gd name="T2" fmla="*/ 0 w 62"/>
                <a:gd name="T3" fmla="*/ 62 h 96"/>
                <a:gd name="T4" fmla="*/ 11 w 62"/>
                <a:gd name="T5" fmla="*/ 96 h 96"/>
                <a:gd name="T6" fmla="*/ 62 w 62"/>
                <a:gd name="T7" fmla="*/ 34 h 96"/>
                <a:gd name="T8" fmla="*/ 52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2" y="0"/>
                  </a:moveTo>
                  <a:lnTo>
                    <a:pt x="0" y="62"/>
                  </a:lnTo>
                  <a:lnTo>
                    <a:pt x="11" y="96"/>
                  </a:lnTo>
                  <a:lnTo>
                    <a:pt x="62" y="3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111">
              <a:extLst>
                <a:ext uri="{FF2B5EF4-FFF2-40B4-BE49-F238E27FC236}">
                  <a16:creationId xmlns:a16="http://schemas.microsoft.com/office/drawing/2014/main" id="{BE949567-C067-4AAA-A894-2F7C3F97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30025" y="-10940498"/>
              <a:ext cx="414259" cy="324055"/>
            </a:xfrm>
            <a:custGeom>
              <a:avLst/>
              <a:gdLst>
                <a:gd name="T0" fmla="*/ 52 w 62"/>
                <a:gd name="T1" fmla="*/ 0 h 96"/>
                <a:gd name="T2" fmla="*/ 0 w 62"/>
                <a:gd name="T3" fmla="*/ 62 h 96"/>
                <a:gd name="T4" fmla="*/ 11 w 62"/>
                <a:gd name="T5" fmla="*/ 96 h 96"/>
                <a:gd name="T6" fmla="*/ 62 w 62"/>
                <a:gd name="T7" fmla="*/ 34 h 96"/>
                <a:gd name="T8" fmla="*/ 52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2" y="0"/>
                  </a:moveTo>
                  <a:lnTo>
                    <a:pt x="0" y="62"/>
                  </a:lnTo>
                  <a:lnTo>
                    <a:pt x="11" y="96"/>
                  </a:lnTo>
                  <a:lnTo>
                    <a:pt x="62" y="34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112">
              <a:extLst>
                <a:ext uri="{FF2B5EF4-FFF2-40B4-BE49-F238E27FC236}">
                  <a16:creationId xmlns:a16="http://schemas.microsoft.com/office/drawing/2014/main" id="{B408EE65-BBA6-4054-A1FC-3ABCA808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29577" y="-10653574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8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8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113">
              <a:extLst>
                <a:ext uri="{FF2B5EF4-FFF2-40B4-BE49-F238E27FC236}">
                  <a16:creationId xmlns:a16="http://schemas.microsoft.com/office/drawing/2014/main" id="{9DFF821B-E646-43BB-9D16-CF4742AC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29577" y="-10653574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8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8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114">
              <a:extLst>
                <a:ext uri="{FF2B5EF4-FFF2-40B4-BE49-F238E27FC236}">
                  <a16:creationId xmlns:a16="http://schemas.microsoft.com/office/drawing/2014/main" id="{27F97AB0-D5D4-4084-8843-C44F5D427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55184" y="-11210544"/>
              <a:ext cx="146995" cy="182281"/>
            </a:xfrm>
            <a:custGeom>
              <a:avLst/>
              <a:gdLst>
                <a:gd name="T0" fmla="*/ 17 w 22"/>
                <a:gd name="T1" fmla="*/ 0 h 54"/>
                <a:gd name="T2" fmla="*/ 0 w 22"/>
                <a:gd name="T3" fmla="*/ 21 h 54"/>
                <a:gd name="T4" fmla="*/ 10 w 22"/>
                <a:gd name="T5" fmla="*/ 54 h 54"/>
                <a:gd name="T6" fmla="*/ 22 w 22"/>
                <a:gd name="T7" fmla="*/ 40 h 54"/>
                <a:gd name="T8" fmla="*/ 17 w 2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4">
                  <a:moveTo>
                    <a:pt x="17" y="0"/>
                  </a:moveTo>
                  <a:lnTo>
                    <a:pt x="0" y="21"/>
                  </a:lnTo>
                  <a:lnTo>
                    <a:pt x="10" y="54"/>
                  </a:lnTo>
                  <a:lnTo>
                    <a:pt x="22" y="4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115">
              <a:extLst>
                <a:ext uri="{FF2B5EF4-FFF2-40B4-BE49-F238E27FC236}">
                  <a16:creationId xmlns:a16="http://schemas.microsoft.com/office/drawing/2014/main" id="{11585EA8-1EC5-4B9D-B850-D8C96B9EE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55184" y="-11210544"/>
              <a:ext cx="146995" cy="182281"/>
            </a:xfrm>
            <a:custGeom>
              <a:avLst/>
              <a:gdLst>
                <a:gd name="T0" fmla="*/ 17 w 22"/>
                <a:gd name="T1" fmla="*/ 0 h 54"/>
                <a:gd name="T2" fmla="*/ 0 w 22"/>
                <a:gd name="T3" fmla="*/ 21 h 54"/>
                <a:gd name="T4" fmla="*/ 10 w 22"/>
                <a:gd name="T5" fmla="*/ 54 h 54"/>
                <a:gd name="T6" fmla="*/ 22 w 22"/>
                <a:gd name="T7" fmla="*/ 40 h 54"/>
                <a:gd name="T8" fmla="*/ 17 w 2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4">
                  <a:moveTo>
                    <a:pt x="17" y="0"/>
                  </a:moveTo>
                  <a:lnTo>
                    <a:pt x="0" y="21"/>
                  </a:lnTo>
                  <a:lnTo>
                    <a:pt x="10" y="54"/>
                  </a:lnTo>
                  <a:lnTo>
                    <a:pt x="22" y="40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16">
              <a:extLst>
                <a:ext uri="{FF2B5EF4-FFF2-40B4-BE49-F238E27FC236}">
                  <a16:creationId xmlns:a16="http://schemas.microsoft.com/office/drawing/2014/main" id="{5D0B03A5-5625-4A72-8CFA-2502DB621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17558" y="-8334552"/>
              <a:ext cx="414259" cy="324055"/>
            </a:xfrm>
            <a:custGeom>
              <a:avLst/>
              <a:gdLst>
                <a:gd name="T0" fmla="*/ 52 w 62"/>
                <a:gd name="T1" fmla="*/ 0 h 96"/>
                <a:gd name="T2" fmla="*/ 0 w 62"/>
                <a:gd name="T3" fmla="*/ 62 h 96"/>
                <a:gd name="T4" fmla="*/ 11 w 62"/>
                <a:gd name="T5" fmla="*/ 96 h 96"/>
                <a:gd name="T6" fmla="*/ 62 w 62"/>
                <a:gd name="T7" fmla="*/ 34 h 96"/>
                <a:gd name="T8" fmla="*/ 52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2" y="0"/>
                  </a:moveTo>
                  <a:lnTo>
                    <a:pt x="0" y="62"/>
                  </a:lnTo>
                  <a:lnTo>
                    <a:pt x="11" y="96"/>
                  </a:lnTo>
                  <a:lnTo>
                    <a:pt x="62" y="3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117">
              <a:extLst>
                <a:ext uri="{FF2B5EF4-FFF2-40B4-BE49-F238E27FC236}">
                  <a16:creationId xmlns:a16="http://schemas.microsoft.com/office/drawing/2014/main" id="{E162EEEB-24A7-4CC8-9912-CE497C8F9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17558" y="-8334552"/>
              <a:ext cx="414259" cy="324055"/>
            </a:xfrm>
            <a:custGeom>
              <a:avLst/>
              <a:gdLst>
                <a:gd name="T0" fmla="*/ 52 w 62"/>
                <a:gd name="T1" fmla="*/ 0 h 96"/>
                <a:gd name="T2" fmla="*/ 0 w 62"/>
                <a:gd name="T3" fmla="*/ 62 h 96"/>
                <a:gd name="T4" fmla="*/ 11 w 62"/>
                <a:gd name="T5" fmla="*/ 96 h 96"/>
                <a:gd name="T6" fmla="*/ 62 w 62"/>
                <a:gd name="T7" fmla="*/ 34 h 96"/>
                <a:gd name="T8" fmla="*/ 52 w 62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6">
                  <a:moveTo>
                    <a:pt x="52" y="0"/>
                  </a:moveTo>
                  <a:lnTo>
                    <a:pt x="0" y="62"/>
                  </a:lnTo>
                  <a:lnTo>
                    <a:pt x="11" y="96"/>
                  </a:lnTo>
                  <a:lnTo>
                    <a:pt x="62" y="34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118">
              <a:extLst>
                <a:ext uri="{FF2B5EF4-FFF2-40B4-BE49-F238E27FC236}">
                  <a16:creationId xmlns:a16="http://schemas.microsoft.com/office/drawing/2014/main" id="{C2D4AC3E-A239-4072-B21F-998A2B896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95945" y="-8776753"/>
              <a:ext cx="414259" cy="327431"/>
            </a:xfrm>
            <a:custGeom>
              <a:avLst/>
              <a:gdLst>
                <a:gd name="T0" fmla="*/ 52 w 62"/>
                <a:gd name="T1" fmla="*/ 0 h 97"/>
                <a:gd name="T2" fmla="*/ 0 w 62"/>
                <a:gd name="T3" fmla="*/ 62 h 97"/>
                <a:gd name="T4" fmla="*/ 11 w 62"/>
                <a:gd name="T5" fmla="*/ 97 h 97"/>
                <a:gd name="T6" fmla="*/ 62 w 62"/>
                <a:gd name="T7" fmla="*/ 34 h 97"/>
                <a:gd name="T8" fmla="*/ 52 w 6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52" y="0"/>
                  </a:moveTo>
                  <a:lnTo>
                    <a:pt x="0" y="62"/>
                  </a:lnTo>
                  <a:lnTo>
                    <a:pt x="11" y="97"/>
                  </a:lnTo>
                  <a:lnTo>
                    <a:pt x="62" y="3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19">
              <a:extLst>
                <a:ext uri="{FF2B5EF4-FFF2-40B4-BE49-F238E27FC236}">
                  <a16:creationId xmlns:a16="http://schemas.microsoft.com/office/drawing/2014/main" id="{87460047-D743-4F09-AA8D-6DE387C53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95945" y="-8776753"/>
              <a:ext cx="414259" cy="327431"/>
            </a:xfrm>
            <a:custGeom>
              <a:avLst/>
              <a:gdLst>
                <a:gd name="T0" fmla="*/ 52 w 62"/>
                <a:gd name="T1" fmla="*/ 0 h 97"/>
                <a:gd name="T2" fmla="*/ 0 w 62"/>
                <a:gd name="T3" fmla="*/ 62 h 97"/>
                <a:gd name="T4" fmla="*/ 11 w 62"/>
                <a:gd name="T5" fmla="*/ 97 h 97"/>
                <a:gd name="T6" fmla="*/ 62 w 62"/>
                <a:gd name="T7" fmla="*/ 34 h 97"/>
                <a:gd name="T8" fmla="*/ 52 w 62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97">
                  <a:moveTo>
                    <a:pt x="52" y="0"/>
                  </a:moveTo>
                  <a:lnTo>
                    <a:pt x="0" y="62"/>
                  </a:lnTo>
                  <a:lnTo>
                    <a:pt x="11" y="97"/>
                  </a:lnTo>
                  <a:lnTo>
                    <a:pt x="62" y="34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20">
              <a:extLst>
                <a:ext uri="{FF2B5EF4-FFF2-40B4-BE49-F238E27FC236}">
                  <a16:creationId xmlns:a16="http://schemas.microsoft.com/office/drawing/2014/main" id="{D5218791-3D12-4E2D-AC95-81C7EFCB5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87696" y="-9154818"/>
              <a:ext cx="293990" cy="276797"/>
            </a:xfrm>
            <a:custGeom>
              <a:avLst/>
              <a:gdLst>
                <a:gd name="T0" fmla="*/ 39 w 44"/>
                <a:gd name="T1" fmla="*/ 0 h 82"/>
                <a:gd name="T2" fmla="*/ 0 w 44"/>
                <a:gd name="T3" fmla="*/ 47 h 82"/>
                <a:gd name="T4" fmla="*/ 10 w 44"/>
                <a:gd name="T5" fmla="*/ 82 h 82"/>
                <a:gd name="T6" fmla="*/ 44 w 44"/>
                <a:gd name="T7" fmla="*/ 40 h 82"/>
                <a:gd name="T8" fmla="*/ 39 w 44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lnTo>
                    <a:pt x="0" y="47"/>
                  </a:lnTo>
                  <a:lnTo>
                    <a:pt x="10" y="82"/>
                  </a:lnTo>
                  <a:lnTo>
                    <a:pt x="44" y="4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21">
              <a:extLst>
                <a:ext uri="{FF2B5EF4-FFF2-40B4-BE49-F238E27FC236}">
                  <a16:creationId xmlns:a16="http://schemas.microsoft.com/office/drawing/2014/main" id="{9763C222-2588-4D09-A56F-D59832BED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87696" y="-9154818"/>
              <a:ext cx="293990" cy="276797"/>
            </a:xfrm>
            <a:custGeom>
              <a:avLst/>
              <a:gdLst>
                <a:gd name="T0" fmla="*/ 39 w 44"/>
                <a:gd name="T1" fmla="*/ 0 h 82"/>
                <a:gd name="T2" fmla="*/ 0 w 44"/>
                <a:gd name="T3" fmla="*/ 47 h 82"/>
                <a:gd name="T4" fmla="*/ 10 w 44"/>
                <a:gd name="T5" fmla="*/ 82 h 82"/>
                <a:gd name="T6" fmla="*/ 44 w 44"/>
                <a:gd name="T7" fmla="*/ 40 h 82"/>
                <a:gd name="T8" fmla="*/ 39 w 44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2">
                  <a:moveTo>
                    <a:pt x="39" y="0"/>
                  </a:moveTo>
                  <a:lnTo>
                    <a:pt x="0" y="47"/>
                  </a:lnTo>
                  <a:lnTo>
                    <a:pt x="10" y="82"/>
                  </a:lnTo>
                  <a:lnTo>
                    <a:pt x="44" y="4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22">
              <a:extLst>
                <a:ext uri="{FF2B5EF4-FFF2-40B4-BE49-F238E27FC236}">
                  <a16:creationId xmlns:a16="http://schemas.microsoft.com/office/drawing/2014/main" id="{6B88D709-288C-483C-BDDC-75446E099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19125" y="-9546385"/>
              <a:ext cx="300672" cy="219413"/>
            </a:xfrm>
            <a:custGeom>
              <a:avLst/>
              <a:gdLst>
                <a:gd name="T0" fmla="*/ 41 w 45"/>
                <a:gd name="T1" fmla="*/ 0 h 65"/>
                <a:gd name="T2" fmla="*/ 0 w 45"/>
                <a:gd name="T3" fmla="*/ 49 h 65"/>
                <a:gd name="T4" fmla="*/ 6 w 45"/>
                <a:gd name="T5" fmla="*/ 65 h 65"/>
                <a:gd name="T6" fmla="*/ 45 w 45"/>
                <a:gd name="T7" fmla="*/ 18 h 65"/>
                <a:gd name="T8" fmla="*/ 41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1" y="0"/>
                  </a:moveTo>
                  <a:lnTo>
                    <a:pt x="0" y="49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23">
              <a:extLst>
                <a:ext uri="{FF2B5EF4-FFF2-40B4-BE49-F238E27FC236}">
                  <a16:creationId xmlns:a16="http://schemas.microsoft.com/office/drawing/2014/main" id="{0EBE69B4-4664-4127-8E4D-F2E8F786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19125" y="-9546385"/>
              <a:ext cx="300672" cy="219413"/>
            </a:xfrm>
            <a:custGeom>
              <a:avLst/>
              <a:gdLst>
                <a:gd name="T0" fmla="*/ 41 w 45"/>
                <a:gd name="T1" fmla="*/ 0 h 65"/>
                <a:gd name="T2" fmla="*/ 0 w 45"/>
                <a:gd name="T3" fmla="*/ 49 h 65"/>
                <a:gd name="T4" fmla="*/ 6 w 45"/>
                <a:gd name="T5" fmla="*/ 65 h 65"/>
                <a:gd name="T6" fmla="*/ 45 w 45"/>
                <a:gd name="T7" fmla="*/ 18 h 65"/>
                <a:gd name="T8" fmla="*/ 41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1" y="0"/>
                  </a:moveTo>
                  <a:lnTo>
                    <a:pt x="0" y="49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24">
              <a:extLst>
                <a:ext uri="{FF2B5EF4-FFF2-40B4-BE49-F238E27FC236}">
                  <a16:creationId xmlns:a16="http://schemas.microsoft.com/office/drawing/2014/main" id="{87C948CF-3102-48F3-A173-2A1CF640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90831" y="-998858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8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25">
              <a:extLst>
                <a:ext uri="{FF2B5EF4-FFF2-40B4-BE49-F238E27FC236}">
                  <a16:creationId xmlns:a16="http://schemas.microsoft.com/office/drawing/2014/main" id="{363492C2-3D2F-4A19-B18A-3BD7A129B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90831" y="-998858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8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8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26">
              <a:extLst>
                <a:ext uri="{FF2B5EF4-FFF2-40B4-BE49-F238E27FC236}">
                  <a16:creationId xmlns:a16="http://schemas.microsoft.com/office/drawing/2014/main" id="{A612D0E9-7D42-4CD3-A473-31BDC0810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89264" y="-10417284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27">
              <a:extLst>
                <a:ext uri="{FF2B5EF4-FFF2-40B4-BE49-F238E27FC236}">
                  <a16:creationId xmlns:a16="http://schemas.microsoft.com/office/drawing/2014/main" id="{2C03C281-FF72-42F5-9A57-0AE705380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89264" y="-10417284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28">
              <a:extLst>
                <a:ext uri="{FF2B5EF4-FFF2-40B4-BE49-F238E27FC236}">
                  <a16:creationId xmlns:a16="http://schemas.microsoft.com/office/drawing/2014/main" id="{15575A69-6280-47FA-979C-8BC57B9E0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2130" y="-9303343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29">
              <a:extLst>
                <a:ext uri="{FF2B5EF4-FFF2-40B4-BE49-F238E27FC236}">
                  <a16:creationId xmlns:a16="http://schemas.microsoft.com/office/drawing/2014/main" id="{725E91CE-2919-4A59-BD04-3A8E59A1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2130" y="-9303343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30">
              <a:extLst>
                <a:ext uri="{FF2B5EF4-FFF2-40B4-BE49-F238E27FC236}">
                  <a16:creationId xmlns:a16="http://schemas.microsoft.com/office/drawing/2014/main" id="{A2E509FE-CDBB-4329-A463-50B046F4F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43836" y="-9742168"/>
              <a:ext cx="300672" cy="219413"/>
            </a:xfrm>
            <a:custGeom>
              <a:avLst/>
              <a:gdLst>
                <a:gd name="T0" fmla="*/ 39 w 45"/>
                <a:gd name="T1" fmla="*/ 0 h 65"/>
                <a:gd name="T2" fmla="*/ 0 w 45"/>
                <a:gd name="T3" fmla="*/ 48 h 65"/>
                <a:gd name="T4" fmla="*/ 4 w 45"/>
                <a:gd name="T5" fmla="*/ 65 h 65"/>
                <a:gd name="T6" fmla="*/ 45 w 45"/>
                <a:gd name="T7" fmla="*/ 17 h 65"/>
                <a:gd name="T8" fmla="*/ 39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39" y="0"/>
                  </a:moveTo>
                  <a:lnTo>
                    <a:pt x="0" y="48"/>
                  </a:lnTo>
                  <a:lnTo>
                    <a:pt x="4" y="65"/>
                  </a:lnTo>
                  <a:lnTo>
                    <a:pt x="45" y="1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31">
              <a:extLst>
                <a:ext uri="{FF2B5EF4-FFF2-40B4-BE49-F238E27FC236}">
                  <a16:creationId xmlns:a16="http://schemas.microsoft.com/office/drawing/2014/main" id="{E87AF978-71A7-48AD-A3E0-2471EFA94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43836" y="-9742168"/>
              <a:ext cx="300672" cy="219413"/>
            </a:xfrm>
            <a:custGeom>
              <a:avLst/>
              <a:gdLst>
                <a:gd name="T0" fmla="*/ 39 w 45"/>
                <a:gd name="T1" fmla="*/ 0 h 65"/>
                <a:gd name="T2" fmla="*/ 0 w 45"/>
                <a:gd name="T3" fmla="*/ 48 h 65"/>
                <a:gd name="T4" fmla="*/ 4 w 45"/>
                <a:gd name="T5" fmla="*/ 65 h 65"/>
                <a:gd name="T6" fmla="*/ 45 w 45"/>
                <a:gd name="T7" fmla="*/ 17 h 65"/>
                <a:gd name="T8" fmla="*/ 39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39" y="0"/>
                  </a:moveTo>
                  <a:lnTo>
                    <a:pt x="0" y="48"/>
                  </a:lnTo>
                  <a:lnTo>
                    <a:pt x="4" y="65"/>
                  </a:lnTo>
                  <a:lnTo>
                    <a:pt x="45" y="1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32">
              <a:extLst>
                <a:ext uri="{FF2B5EF4-FFF2-40B4-BE49-F238E27FC236}">
                  <a16:creationId xmlns:a16="http://schemas.microsoft.com/office/drawing/2014/main" id="{C91BD21B-890B-4B9D-973E-86A212755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2269" y="-1017086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7 h 65"/>
                <a:gd name="T4" fmla="*/ 5 w 45"/>
                <a:gd name="T5" fmla="*/ 65 h 65"/>
                <a:gd name="T6" fmla="*/ 45 w 45"/>
                <a:gd name="T7" fmla="*/ 16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7"/>
                  </a:lnTo>
                  <a:lnTo>
                    <a:pt x="5" y="65"/>
                  </a:lnTo>
                  <a:lnTo>
                    <a:pt x="45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33">
              <a:extLst>
                <a:ext uri="{FF2B5EF4-FFF2-40B4-BE49-F238E27FC236}">
                  <a16:creationId xmlns:a16="http://schemas.microsoft.com/office/drawing/2014/main" id="{C09FC020-A573-43A6-95BF-D74997EAA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2269" y="-1017086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7 h 65"/>
                <a:gd name="T4" fmla="*/ 5 w 45"/>
                <a:gd name="T5" fmla="*/ 65 h 65"/>
                <a:gd name="T6" fmla="*/ 45 w 45"/>
                <a:gd name="T7" fmla="*/ 16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7"/>
                  </a:lnTo>
                  <a:lnTo>
                    <a:pt x="5" y="65"/>
                  </a:lnTo>
                  <a:lnTo>
                    <a:pt x="45" y="16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34">
              <a:extLst>
                <a:ext uri="{FF2B5EF4-FFF2-40B4-BE49-F238E27FC236}">
                  <a16:creationId xmlns:a16="http://schemas.microsoft.com/office/drawing/2014/main" id="{DF2628D2-DBEE-4C71-AF13-67F0E4588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18454" y="-9043424"/>
              <a:ext cx="300672" cy="219413"/>
            </a:xfrm>
            <a:custGeom>
              <a:avLst/>
              <a:gdLst>
                <a:gd name="T0" fmla="*/ 41 w 45"/>
                <a:gd name="T1" fmla="*/ 0 h 65"/>
                <a:gd name="T2" fmla="*/ 0 w 45"/>
                <a:gd name="T3" fmla="*/ 49 h 65"/>
                <a:gd name="T4" fmla="*/ 6 w 45"/>
                <a:gd name="T5" fmla="*/ 65 h 65"/>
                <a:gd name="T6" fmla="*/ 45 w 45"/>
                <a:gd name="T7" fmla="*/ 18 h 65"/>
                <a:gd name="T8" fmla="*/ 41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1" y="0"/>
                  </a:moveTo>
                  <a:lnTo>
                    <a:pt x="0" y="49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135">
              <a:extLst>
                <a:ext uri="{FF2B5EF4-FFF2-40B4-BE49-F238E27FC236}">
                  <a16:creationId xmlns:a16="http://schemas.microsoft.com/office/drawing/2014/main" id="{25AC4189-32F4-43CA-B53B-EE96BE09B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18454" y="-9043424"/>
              <a:ext cx="300672" cy="219413"/>
            </a:xfrm>
            <a:custGeom>
              <a:avLst/>
              <a:gdLst>
                <a:gd name="T0" fmla="*/ 41 w 45"/>
                <a:gd name="T1" fmla="*/ 0 h 65"/>
                <a:gd name="T2" fmla="*/ 0 w 45"/>
                <a:gd name="T3" fmla="*/ 49 h 65"/>
                <a:gd name="T4" fmla="*/ 6 w 45"/>
                <a:gd name="T5" fmla="*/ 65 h 65"/>
                <a:gd name="T6" fmla="*/ 45 w 45"/>
                <a:gd name="T7" fmla="*/ 18 h 65"/>
                <a:gd name="T8" fmla="*/ 41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1" y="0"/>
                  </a:moveTo>
                  <a:lnTo>
                    <a:pt x="0" y="49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136">
              <a:extLst>
                <a:ext uri="{FF2B5EF4-FFF2-40B4-BE49-F238E27FC236}">
                  <a16:creationId xmlns:a16="http://schemas.microsoft.com/office/drawing/2014/main" id="{4ADD9A7B-5057-40CD-9194-794A6DCD3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90160" y="-9482249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5 w 45"/>
                <a:gd name="T5" fmla="*/ 65 h 65"/>
                <a:gd name="T6" fmla="*/ 45 w 45"/>
                <a:gd name="T7" fmla="*/ 16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5" y="65"/>
                  </a:lnTo>
                  <a:lnTo>
                    <a:pt x="45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137">
              <a:extLst>
                <a:ext uri="{FF2B5EF4-FFF2-40B4-BE49-F238E27FC236}">
                  <a16:creationId xmlns:a16="http://schemas.microsoft.com/office/drawing/2014/main" id="{93CDB34F-0355-4D4B-B49C-C4C4C5030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90160" y="-9482249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5 w 45"/>
                <a:gd name="T5" fmla="*/ 65 h 65"/>
                <a:gd name="T6" fmla="*/ 45 w 45"/>
                <a:gd name="T7" fmla="*/ 16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5" y="65"/>
                  </a:lnTo>
                  <a:lnTo>
                    <a:pt x="45" y="16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38">
              <a:extLst>
                <a:ext uri="{FF2B5EF4-FFF2-40B4-BE49-F238E27FC236}">
                  <a16:creationId xmlns:a16="http://schemas.microsoft.com/office/drawing/2014/main" id="{C2E08E0A-E9A5-4DEA-AE81-31C18FD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88592" y="-9914323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8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8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39">
              <a:extLst>
                <a:ext uri="{FF2B5EF4-FFF2-40B4-BE49-F238E27FC236}">
                  <a16:creationId xmlns:a16="http://schemas.microsoft.com/office/drawing/2014/main" id="{BD2006D8-4DAB-4D66-B226-C31655FED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88592" y="-9914323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8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8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40">
              <a:extLst>
                <a:ext uri="{FF2B5EF4-FFF2-40B4-BE49-F238E27FC236}">
                  <a16:creationId xmlns:a16="http://schemas.microsoft.com/office/drawing/2014/main" id="{F72E46E7-9AEB-4B32-A0C5-B4D2836C0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51414" y="-8773377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41">
              <a:extLst>
                <a:ext uri="{FF2B5EF4-FFF2-40B4-BE49-F238E27FC236}">
                  <a16:creationId xmlns:a16="http://schemas.microsoft.com/office/drawing/2014/main" id="{9D3BAC76-13F0-40D6-BEA4-4C27900AD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51414" y="-8773377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42">
              <a:extLst>
                <a:ext uri="{FF2B5EF4-FFF2-40B4-BE49-F238E27FC236}">
                  <a16:creationId xmlns:a16="http://schemas.microsoft.com/office/drawing/2014/main" id="{7D88C6E9-A153-457E-9ED5-A84C8C6D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29801" y="-9212202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7 h 65"/>
                <a:gd name="T4" fmla="*/ 5 w 45"/>
                <a:gd name="T5" fmla="*/ 65 h 65"/>
                <a:gd name="T6" fmla="*/ 45 w 45"/>
                <a:gd name="T7" fmla="*/ 17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7"/>
                  </a:lnTo>
                  <a:lnTo>
                    <a:pt x="5" y="65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43">
              <a:extLst>
                <a:ext uri="{FF2B5EF4-FFF2-40B4-BE49-F238E27FC236}">
                  <a16:creationId xmlns:a16="http://schemas.microsoft.com/office/drawing/2014/main" id="{BFB95E62-E618-4BC1-9C15-EC51D3E9B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29801" y="-9212202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7 h 65"/>
                <a:gd name="T4" fmla="*/ 5 w 45"/>
                <a:gd name="T5" fmla="*/ 65 h 65"/>
                <a:gd name="T6" fmla="*/ 45 w 45"/>
                <a:gd name="T7" fmla="*/ 17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7"/>
                  </a:lnTo>
                  <a:lnTo>
                    <a:pt x="5" y="65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44">
              <a:extLst>
                <a:ext uri="{FF2B5EF4-FFF2-40B4-BE49-F238E27FC236}">
                  <a16:creationId xmlns:a16="http://schemas.microsoft.com/office/drawing/2014/main" id="{B5F685A6-E833-4C3E-BC80-5662494EB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234" y="-964427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6 w 45"/>
                <a:gd name="T5" fmla="*/ 65 h 65"/>
                <a:gd name="T6" fmla="*/ 45 w 45"/>
                <a:gd name="T7" fmla="*/ 18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45">
              <a:extLst>
                <a:ext uri="{FF2B5EF4-FFF2-40B4-BE49-F238E27FC236}">
                  <a16:creationId xmlns:a16="http://schemas.microsoft.com/office/drawing/2014/main" id="{D99636A1-1A41-4F5B-A562-B77136DE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234" y="-964427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6 w 45"/>
                <a:gd name="T5" fmla="*/ 65 h 65"/>
                <a:gd name="T6" fmla="*/ 45 w 45"/>
                <a:gd name="T7" fmla="*/ 18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46">
              <a:extLst>
                <a:ext uri="{FF2B5EF4-FFF2-40B4-BE49-F238E27FC236}">
                  <a16:creationId xmlns:a16="http://schemas.microsoft.com/office/drawing/2014/main" id="{A7B9BB7B-A8C0-4CB1-B3E3-491F98048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11100" y="-853033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6 w 45"/>
                <a:gd name="T5" fmla="*/ 65 h 65"/>
                <a:gd name="T6" fmla="*/ 45 w 45"/>
                <a:gd name="T7" fmla="*/ 18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47">
              <a:extLst>
                <a:ext uri="{FF2B5EF4-FFF2-40B4-BE49-F238E27FC236}">
                  <a16:creationId xmlns:a16="http://schemas.microsoft.com/office/drawing/2014/main" id="{A0DEB4BF-6D6B-4674-AEA9-AA33F4279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11100" y="-8530336"/>
              <a:ext cx="300672" cy="219413"/>
            </a:xfrm>
            <a:custGeom>
              <a:avLst/>
              <a:gdLst>
                <a:gd name="T0" fmla="*/ 40 w 45"/>
                <a:gd name="T1" fmla="*/ 0 h 65"/>
                <a:gd name="T2" fmla="*/ 0 w 45"/>
                <a:gd name="T3" fmla="*/ 48 h 65"/>
                <a:gd name="T4" fmla="*/ 6 w 45"/>
                <a:gd name="T5" fmla="*/ 65 h 65"/>
                <a:gd name="T6" fmla="*/ 45 w 45"/>
                <a:gd name="T7" fmla="*/ 18 h 65"/>
                <a:gd name="T8" fmla="*/ 40 w 4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5">
                  <a:moveTo>
                    <a:pt x="40" y="0"/>
                  </a:moveTo>
                  <a:lnTo>
                    <a:pt x="0" y="48"/>
                  </a:lnTo>
                  <a:lnTo>
                    <a:pt x="6" y="65"/>
                  </a:lnTo>
                  <a:lnTo>
                    <a:pt x="45" y="18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48">
              <a:extLst>
                <a:ext uri="{FF2B5EF4-FFF2-40B4-BE49-F238E27FC236}">
                  <a16:creationId xmlns:a16="http://schemas.microsoft.com/office/drawing/2014/main" id="{EEEA1DDA-5044-49EA-AF4C-252DA286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89488" y="-8972537"/>
              <a:ext cx="307353" cy="222788"/>
            </a:xfrm>
            <a:custGeom>
              <a:avLst/>
              <a:gdLst>
                <a:gd name="T0" fmla="*/ 41 w 46"/>
                <a:gd name="T1" fmla="*/ 0 h 66"/>
                <a:gd name="T2" fmla="*/ 0 w 46"/>
                <a:gd name="T3" fmla="*/ 49 h 66"/>
                <a:gd name="T4" fmla="*/ 6 w 46"/>
                <a:gd name="T5" fmla="*/ 66 h 66"/>
                <a:gd name="T6" fmla="*/ 46 w 46"/>
                <a:gd name="T7" fmla="*/ 18 h 66"/>
                <a:gd name="T8" fmla="*/ 41 w 4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41" y="0"/>
                  </a:moveTo>
                  <a:lnTo>
                    <a:pt x="0" y="49"/>
                  </a:lnTo>
                  <a:lnTo>
                    <a:pt x="6" y="66"/>
                  </a:lnTo>
                  <a:lnTo>
                    <a:pt x="46" y="1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49">
              <a:extLst>
                <a:ext uri="{FF2B5EF4-FFF2-40B4-BE49-F238E27FC236}">
                  <a16:creationId xmlns:a16="http://schemas.microsoft.com/office/drawing/2014/main" id="{ECE53451-0FF3-45D8-BBE7-0872A7A16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89488" y="-8972537"/>
              <a:ext cx="307353" cy="222788"/>
            </a:xfrm>
            <a:custGeom>
              <a:avLst/>
              <a:gdLst>
                <a:gd name="T0" fmla="*/ 41 w 46"/>
                <a:gd name="T1" fmla="*/ 0 h 66"/>
                <a:gd name="T2" fmla="*/ 0 w 46"/>
                <a:gd name="T3" fmla="*/ 49 h 66"/>
                <a:gd name="T4" fmla="*/ 6 w 46"/>
                <a:gd name="T5" fmla="*/ 66 h 66"/>
                <a:gd name="T6" fmla="*/ 46 w 46"/>
                <a:gd name="T7" fmla="*/ 18 h 66"/>
                <a:gd name="T8" fmla="*/ 41 w 4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66">
                  <a:moveTo>
                    <a:pt x="41" y="0"/>
                  </a:moveTo>
                  <a:lnTo>
                    <a:pt x="0" y="49"/>
                  </a:lnTo>
                  <a:lnTo>
                    <a:pt x="6" y="66"/>
                  </a:lnTo>
                  <a:lnTo>
                    <a:pt x="46" y="18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50">
              <a:extLst>
                <a:ext uri="{FF2B5EF4-FFF2-40B4-BE49-F238E27FC236}">
                  <a16:creationId xmlns:a16="http://schemas.microsoft.com/office/drawing/2014/main" id="{9D56F476-2D23-4A18-B9ED-36119EBF6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81239" y="-940123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51">
              <a:extLst>
                <a:ext uri="{FF2B5EF4-FFF2-40B4-BE49-F238E27FC236}">
                  <a16:creationId xmlns:a16="http://schemas.microsoft.com/office/drawing/2014/main" id="{58FF8158-04C3-4161-BA5B-2533AABDD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81239" y="-9401235"/>
              <a:ext cx="300672" cy="222788"/>
            </a:xfrm>
            <a:custGeom>
              <a:avLst/>
              <a:gdLst>
                <a:gd name="T0" fmla="*/ 40 w 45"/>
                <a:gd name="T1" fmla="*/ 0 h 66"/>
                <a:gd name="T2" fmla="*/ 0 w 45"/>
                <a:gd name="T3" fmla="*/ 49 h 66"/>
                <a:gd name="T4" fmla="*/ 5 w 45"/>
                <a:gd name="T5" fmla="*/ 66 h 66"/>
                <a:gd name="T6" fmla="*/ 45 w 45"/>
                <a:gd name="T7" fmla="*/ 17 h 66"/>
                <a:gd name="T8" fmla="*/ 40 w 4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6">
                  <a:moveTo>
                    <a:pt x="40" y="0"/>
                  </a:moveTo>
                  <a:lnTo>
                    <a:pt x="0" y="49"/>
                  </a:lnTo>
                  <a:lnTo>
                    <a:pt x="5" y="66"/>
                  </a:lnTo>
                  <a:lnTo>
                    <a:pt x="45" y="17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52">
              <a:extLst>
                <a:ext uri="{FF2B5EF4-FFF2-40B4-BE49-F238E27FC236}">
                  <a16:creationId xmlns:a16="http://schemas.microsoft.com/office/drawing/2014/main" id="{C63E1117-41C0-4F9A-8D05-7FEED230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80379" y="-9860313"/>
              <a:ext cx="1242777" cy="2032097"/>
            </a:xfrm>
            <a:custGeom>
              <a:avLst/>
              <a:gdLst>
                <a:gd name="T0" fmla="*/ 6 w 186"/>
                <a:gd name="T1" fmla="*/ 0 h 602"/>
                <a:gd name="T2" fmla="*/ 0 w 186"/>
                <a:gd name="T3" fmla="*/ 7 h 602"/>
                <a:gd name="T4" fmla="*/ 181 w 186"/>
                <a:gd name="T5" fmla="*/ 602 h 602"/>
                <a:gd name="T6" fmla="*/ 186 w 186"/>
                <a:gd name="T7" fmla="*/ 595 h 602"/>
                <a:gd name="T8" fmla="*/ 118 w 186"/>
                <a:gd name="T9" fmla="*/ 368 h 602"/>
                <a:gd name="T10" fmla="*/ 117 w 186"/>
                <a:gd name="T11" fmla="*/ 367 h 602"/>
                <a:gd name="T12" fmla="*/ 6 w 186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602">
                  <a:moveTo>
                    <a:pt x="6" y="0"/>
                  </a:moveTo>
                  <a:lnTo>
                    <a:pt x="0" y="7"/>
                  </a:lnTo>
                  <a:lnTo>
                    <a:pt x="181" y="602"/>
                  </a:lnTo>
                  <a:lnTo>
                    <a:pt x="186" y="595"/>
                  </a:lnTo>
                  <a:lnTo>
                    <a:pt x="118" y="368"/>
                  </a:lnTo>
                  <a:lnTo>
                    <a:pt x="117" y="36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53">
              <a:extLst>
                <a:ext uri="{FF2B5EF4-FFF2-40B4-BE49-F238E27FC236}">
                  <a16:creationId xmlns:a16="http://schemas.microsoft.com/office/drawing/2014/main" id="{ED266A38-7B51-43A0-AC48-7431C6AB0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80379" y="-9860313"/>
              <a:ext cx="1242777" cy="2032097"/>
            </a:xfrm>
            <a:custGeom>
              <a:avLst/>
              <a:gdLst>
                <a:gd name="T0" fmla="*/ 6 w 186"/>
                <a:gd name="T1" fmla="*/ 0 h 602"/>
                <a:gd name="T2" fmla="*/ 0 w 186"/>
                <a:gd name="T3" fmla="*/ 7 h 602"/>
                <a:gd name="T4" fmla="*/ 181 w 186"/>
                <a:gd name="T5" fmla="*/ 602 h 602"/>
                <a:gd name="T6" fmla="*/ 186 w 186"/>
                <a:gd name="T7" fmla="*/ 595 h 602"/>
                <a:gd name="T8" fmla="*/ 118 w 186"/>
                <a:gd name="T9" fmla="*/ 368 h 602"/>
                <a:gd name="T10" fmla="*/ 117 w 186"/>
                <a:gd name="T11" fmla="*/ 367 h 602"/>
                <a:gd name="T12" fmla="*/ 6 w 186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602">
                  <a:moveTo>
                    <a:pt x="6" y="0"/>
                  </a:moveTo>
                  <a:lnTo>
                    <a:pt x="0" y="7"/>
                  </a:lnTo>
                  <a:lnTo>
                    <a:pt x="181" y="602"/>
                  </a:lnTo>
                  <a:lnTo>
                    <a:pt x="186" y="595"/>
                  </a:lnTo>
                  <a:lnTo>
                    <a:pt x="118" y="368"/>
                  </a:lnTo>
                  <a:lnTo>
                    <a:pt x="117" y="36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54">
              <a:extLst>
                <a:ext uri="{FF2B5EF4-FFF2-40B4-BE49-F238E27FC236}">
                  <a16:creationId xmlns:a16="http://schemas.microsoft.com/office/drawing/2014/main" id="{F4C0FED4-5DD7-46BF-AFDF-60B8419E7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428" y="-7618930"/>
              <a:ext cx="1095782" cy="1792431"/>
            </a:xfrm>
            <a:custGeom>
              <a:avLst/>
              <a:gdLst>
                <a:gd name="T0" fmla="*/ 5 w 164"/>
                <a:gd name="T1" fmla="*/ 0 h 531"/>
                <a:gd name="T2" fmla="*/ 0 w 164"/>
                <a:gd name="T3" fmla="*/ 6 h 531"/>
                <a:gd name="T4" fmla="*/ 158 w 164"/>
                <a:gd name="T5" fmla="*/ 531 h 531"/>
                <a:gd name="T6" fmla="*/ 164 w 164"/>
                <a:gd name="T7" fmla="*/ 524 h 531"/>
                <a:gd name="T8" fmla="*/ 5 w 164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31">
                  <a:moveTo>
                    <a:pt x="5" y="0"/>
                  </a:moveTo>
                  <a:lnTo>
                    <a:pt x="0" y="6"/>
                  </a:lnTo>
                  <a:lnTo>
                    <a:pt x="158" y="531"/>
                  </a:lnTo>
                  <a:lnTo>
                    <a:pt x="164" y="5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55">
              <a:extLst>
                <a:ext uri="{FF2B5EF4-FFF2-40B4-BE49-F238E27FC236}">
                  <a16:creationId xmlns:a16="http://schemas.microsoft.com/office/drawing/2014/main" id="{D67D4CBD-A483-4654-B857-2D37013F4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428" y="-7618930"/>
              <a:ext cx="1095782" cy="1792431"/>
            </a:xfrm>
            <a:custGeom>
              <a:avLst/>
              <a:gdLst>
                <a:gd name="T0" fmla="*/ 5 w 164"/>
                <a:gd name="T1" fmla="*/ 0 h 531"/>
                <a:gd name="T2" fmla="*/ 0 w 164"/>
                <a:gd name="T3" fmla="*/ 6 h 531"/>
                <a:gd name="T4" fmla="*/ 158 w 164"/>
                <a:gd name="T5" fmla="*/ 531 h 531"/>
                <a:gd name="T6" fmla="*/ 164 w 164"/>
                <a:gd name="T7" fmla="*/ 524 h 531"/>
                <a:gd name="T8" fmla="*/ 5 w 164"/>
                <a:gd name="T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31">
                  <a:moveTo>
                    <a:pt x="5" y="0"/>
                  </a:moveTo>
                  <a:lnTo>
                    <a:pt x="0" y="6"/>
                  </a:lnTo>
                  <a:lnTo>
                    <a:pt x="158" y="531"/>
                  </a:lnTo>
                  <a:lnTo>
                    <a:pt x="164" y="52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56">
              <a:extLst>
                <a:ext uri="{FF2B5EF4-FFF2-40B4-BE49-F238E27FC236}">
                  <a16:creationId xmlns:a16="http://schemas.microsoft.com/office/drawing/2014/main" id="{D4F1BFAF-7F6A-4436-892A-CFCF362B2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52085" y="-10251880"/>
              <a:ext cx="1196006" cy="1957835"/>
            </a:xfrm>
            <a:custGeom>
              <a:avLst/>
              <a:gdLst>
                <a:gd name="T0" fmla="*/ 162 w 179"/>
                <a:gd name="T1" fmla="*/ 516 h 580"/>
                <a:gd name="T2" fmla="*/ 156 w 179"/>
                <a:gd name="T3" fmla="*/ 522 h 580"/>
                <a:gd name="T4" fmla="*/ 174 w 179"/>
                <a:gd name="T5" fmla="*/ 580 h 580"/>
                <a:gd name="T6" fmla="*/ 179 w 179"/>
                <a:gd name="T7" fmla="*/ 573 h 580"/>
                <a:gd name="T8" fmla="*/ 162 w 179"/>
                <a:gd name="T9" fmla="*/ 516 h 580"/>
                <a:gd name="T10" fmla="*/ 140 w 179"/>
                <a:gd name="T11" fmla="*/ 445 h 580"/>
                <a:gd name="T12" fmla="*/ 135 w 179"/>
                <a:gd name="T13" fmla="*/ 451 h 580"/>
                <a:gd name="T14" fmla="*/ 153 w 179"/>
                <a:gd name="T15" fmla="*/ 512 h 580"/>
                <a:gd name="T16" fmla="*/ 159 w 179"/>
                <a:gd name="T17" fmla="*/ 505 h 580"/>
                <a:gd name="T18" fmla="*/ 140 w 179"/>
                <a:gd name="T19" fmla="*/ 445 h 580"/>
                <a:gd name="T20" fmla="*/ 117 w 179"/>
                <a:gd name="T21" fmla="*/ 367 h 580"/>
                <a:gd name="T22" fmla="*/ 111 w 179"/>
                <a:gd name="T23" fmla="*/ 374 h 580"/>
                <a:gd name="T24" fmla="*/ 131 w 179"/>
                <a:gd name="T25" fmla="*/ 440 h 580"/>
                <a:gd name="T26" fmla="*/ 137 w 179"/>
                <a:gd name="T27" fmla="*/ 433 h 580"/>
                <a:gd name="T28" fmla="*/ 117 w 179"/>
                <a:gd name="T29" fmla="*/ 367 h 580"/>
                <a:gd name="T30" fmla="*/ 93 w 179"/>
                <a:gd name="T31" fmla="*/ 287 h 580"/>
                <a:gd name="T32" fmla="*/ 87 w 179"/>
                <a:gd name="T33" fmla="*/ 294 h 580"/>
                <a:gd name="T34" fmla="*/ 108 w 179"/>
                <a:gd name="T35" fmla="*/ 363 h 580"/>
                <a:gd name="T36" fmla="*/ 114 w 179"/>
                <a:gd name="T37" fmla="*/ 356 h 580"/>
                <a:gd name="T38" fmla="*/ 93 w 179"/>
                <a:gd name="T39" fmla="*/ 287 h 580"/>
                <a:gd name="T40" fmla="*/ 71 w 179"/>
                <a:gd name="T41" fmla="*/ 214 h 580"/>
                <a:gd name="T42" fmla="*/ 65 w 179"/>
                <a:gd name="T43" fmla="*/ 221 h 580"/>
                <a:gd name="T44" fmla="*/ 84 w 179"/>
                <a:gd name="T45" fmla="*/ 282 h 580"/>
                <a:gd name="T46" fmla="*/ 89 w 179"/>
                <a:gd name="T47" fmla="*/ 276 h 580"/>
                <a:gd name="T48" fmla="*/ 71 w 179"/>
                <a:gd name="T49" fmla="*/ 214 h 580"/>
                <a:gd name="T50" fmla="*/ 47 w 179"/>
                <a:gd name="T51" fmla="*/ 138 h 580"/>
                <a:gd name="T52" fmla="*/ 42 w 179"/>
                <a:gd name="T53" fmla="*/ 145 h 580"/>
                <a:gd name="T54" fmla="*/ 62 w 179"/>
                <a:gd name="T55" fmla="*/ 210 h 580"/>
                <a:gd name="T56" fmla="*/ 67 w 179"/>
                <a:gd name="T57" fmla="*/ 204 h 580"/>
                <a:gd name="T58" fmla="*/ 47 w 179"/>
                <a:gd name="T59" fmla="*/ 138 h 580"/>
                <a:gd name="T60" fmla="*/ 28 w 179"/>
                <a:gd name="T61" fmla="*/ 74 h 580"/>
                <a:gd name="T62" fmla="*/ 23 w 179"/>
                <a:gd name="T63" fmla="*/ 81 h 580"/>
                <a:gd name="T64" fmla="*/ 38 w 179"/>
                <a:gd name="T65" fmla="*/ 133 h 580"/>
                <a:gd name="T66" fmla="*/ 44 w 179"/>
                <a:gd name="T67" fmla="*/ 126 h 580"/>
                <a:gd name="T68" fmla="*/ 28 w 179"/>
                <a:gd name="T69" fmla="*/ 74 h 580"/>
                <a:gd name="T70" fmla="*/ 6 w 179"/>
                <a:gd name="T71" fmla="*/ 0 h 580"/>
                <a:gd name="T72" fmla="*/ 0 w 179"/>
                <a:gd name="T73" fmla="*/ 7 h 580"/>
                <a:gd name="T74" fmla="*/ 19 w 179"/>
                <a:gd name="T75" fmla="*/ 70 h 580"/>
                <a:gd name="T76" fmla="*/ 25 w 179"/>
                <a:gd name="T77" fmla="*/ 63 h 580"/>
                <a:gd name="T78" fmla="*/ 6 w 179"/>
                <a:gd name="T7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" h="580">
                  <a:moveTo>
                    <a:pt x="162" y="516"/>
                  </a:moveTo>
                  <a:lnTo>
                    <a:pt x="156" y="522"/>
                  </a:lnTo>
                  <a:lnTo>
                    <a:pt x="174" y="580"/>
                  </a:lnTo>
                  <a:lnTo>
                    <a:pt x="179" y="573"/>
                  </a:lnTo>
                  <a:lnTo>
                    <a:pt x="162" y="516"/>
                  </a:lnTo>
                  <a:close/>
                  <a:moveTo>
                    <a:pt x="140" y="445"/>
                  </a:moveTo>
                  <a:lnTo>
                    <a:pt x="135" y="451"/>
                  </a:lnTo>
                  <a:lnTo>
                    <a:pt x="153" y="512"/>
                  </a:lnTo>
                  <a:lnTo>
                    <a:pt x="159" y="505"/>
                  </a:lnTo>
                  <a:lnTo>
                    <a:pt x="140" y="445"/>
                  </a:lnTo>
                  <a:close/>
                  <a:moveTo>
                    <a:pt x="117" y="367"/>
                  </a:moveTo>
                  <a:lnTo>
                    <a:pt x="111" y="374"/>
                  </a:lnTo>
                  <a:lnTo>
                    <a:pt x="131" y="440"/>
                  </a:lnTo>
                  <a:lnTo>
                    <a:pt x="137" y="433"/>
                  </a:lnTo>
                  <a:lnTo>
                    <a:pt x="117" y="367"/>
                  </a:lnTo>
                  <a:close/>
                  <a:moveTo>
                    <a:pt x="93" y="287"/>
                  </a:moveTo>
                  <a:lnTo>
                    <a:pt x="87" y="294"/>
                  </a:lnTo>
                  <a:lnTo>
                    <a:pt x="108" y="363"/>
                  </a:lnTo>
                  <a:lnTo>
                    <a:pt x="114" y="356"/>
                  </a:lnTo>
                  <a:lnTo>
                    <a:pt x="93" y="287"/>
                  </a:lnTo>
                  <a:close/>
                  <a:moveTo>
                    <a:pt x="71" y="214"/>
                  </a:moveTo>
                  <a:lnTo>
                    <a:pt x="65" y="221"/>
                  </a:lnTo>
                  <a:lnTo>
                    <a:pt x="84" y="282"/>
                  </a:lnTo>
                  <a:lnTo>
                    <a:pt x="89" y="276"/>
                  </a:lnTo>
                  <a:lnTo>
                    <a:pt x="71" y="214"/>
                  </a:lnTo>
                  <a:close/>
                  <a:moveTo>
                    <a:pt x="47" y="138"/>
                  </a:moveTo>
                  <a:lnTo>
                    <a:pt x="42" y="145"/>
                  </a:lnTo>
                  <a:lnTo>
                    <a:pt x="62" y="210"/>
                  </a:lnTo>
                  <a:lnTo>
                    <a:pt x="67" y="204"/>
                  </a:lnTo>
                  <a:lnTo>
                    <a:pt x="47" y="138"/>
                  </a:lnTo>
                  <a:close/>
                  <a:moveTo>
                    <a:pt x="28" y="74"/>
                  </a:moveTo>
                  <a:lnTo>
                    <a:pt x="23" y="81"/>
                  </a:lnTo>
                  <a:lnTo>
                    <a:pt x="38" y="133"/>
                  </a:lnTo>
                  <a:lnTo>
                    <a:pt x="44" y="126"/>
                  </a:lnTo>
                  <a:lnTo>
                    <a:pt x="28" y="74"/>
                  </a:lnTo>
                  <a:close/>
                  <a:moveTo>
                    <a:pt x="6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5" y="6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57">
              <a:extLst>
                <a:ext uri="{FF2B5EF4-FFF2-40B4-BE49-F238E27FC236}">
                  <a16:creationId xmlns:a16="http://schemas.microsoft.com/office/drawing/2014/main" id="{023F1863-8453-45EF-9F6E-D5850D0BDD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852085" y="-10251880"/>
              <a:ext cx="1196006" cy="1957835"/>
            </a:xfrm>
            <a:custGeom>
              <a:avLst/>
              <a:gdLst>
                <a:gd name="T0" fmla="*/ 162 w 179"/>
                <a:gd name="T1" fmla="*/ 516 h 580"/>
                <a:gd name="T2" fmla="*/ 156 w 179"/>
                <a:gd name="T3" fmla="*/ 522 h 580"/>
                <a:gd name="T4" fmla="*/ 174 w 179"/>
                <a:gd name="T5" fmla="*/ 580 h 580"/>
                <a:gd name="T6" fmla="*/ 179 w 179"/>
                <a:gd name="T7" fmla="*/ 573 h 580"/>
                <a:gd name="T8" fmla="*/ 162 w 179"/>
                <a:gd name="T9" fmla="*/ 516 h 580"/>
                <a:gd name="T10" fmla="*/ 140 w 179"/>
                <a:gd name="T11" fmla="*/ 445 h 580"/>
                <a:gd name="T12" fmla="*/ 135 w 179"/>
                <a:gd name="T13" fmla="*/ 451 h 580"/>
                <a:gd name="T14" fmla="*/ 153 w 179"/>
                <a:gd name="T15" fmla="*/ 512 h 580"/>
                <a:gd name="T16" fmla="*/ 159 w 179"/>
                <a:gd name="T17" fmla="*/ 505 h 580"/>
                <a:gd name="T18" fmla="*/ 140 w 179"/>
                <a:gd name="T19" fmla="*/ 445 h 580"/>
                <a:gd name="T20" fmla="*/ 117 w 179"/>
                <a:gd name="T21" fmla="*/ 367 h 580"/>
                <a:gd name="T22" fmla="*/ 111 w 179"/>
                <a:gd name="T23" fmla="*/ 374 h 580"/>
                <a:gd name="T24" fmla="*/ 131 w 179"/>
                <a:gd name="T25" fmla="*/ 440 h 580"/>
                <a:gd name="T26" fmla="*/ 137 w 179"/>
                <a:gd name="T27" fmla="*/ 433 h 580"/>
                <a:gd name="T28" fmla="*/ 117 w 179"/>
                <a:gd name="T29" fmla="*/ 367 h 580"/>
                <a:gd name="T30" fmla="*/ 93 w 179"/>
                <a:gd name="T31" fmla="*/ 287 h 580"/>
                <a:gd name="T32" fmla="*/ 87 w 179"/>
                <a:gd name="T33" fmla="*/ 294 h 580"/>
                <a:gd name="T34" fmla="*/ 108 w 179"/>
                <a:gd name="T35" fmla="*/ 363 h 580"/>
                <a:gd name="T36" fmla="*/ 114 w 179"/>
                <a:gd name="T37" fmla="*/ 356 h 580"/>
                <a:gd name="T38" fmla="*/ 93 w 179"/>
                <a:gd name="T39" fmla="*/ 287 h 580"/>
                <a:gd name="T40" fmla="*/ 71 w 179"/>
                <a:gd name="T41" fmla="*/ 214 h 580"/>
                <a:gd name="T42" fmla="*/ 65 w 179"/>
                <a:gd name="T43" fmla="*/ 221 h 580"/>
                <a:gd name="T44" fmla="*/ 84 w 179"/>
                <a:gd name="T45" fmla="*/ 282 h 580"/>
                <a:gd name="T46" fmla="*/ 89 w 179"/>
                <a:gd name="T47" fmla="*/ 276 h 580"/>
                <a:gd name="T48" fmla="*/ 71 w 179"/>
                <a:gd name="T49" fmla="*/ 214 h 580"/>
                <a:gd name="T50" fmla="*/ 47 w 179"/>
                <a:gd name="T51" fmla="*/ 138 h 580"/>
                <a:gd name="T52" fmla="*/ 42 w 179"/>
                <a:gd name="T53" fmla="*/ 145 h 580"/>
                <a:gd name="T54" fmla="*/ 62 w 179"/>
                <a:gd name="T55" fmla="*/ 210 h 580"/>
                <a:gd name="T56" fmla="*/ 67 w 179"/>
                <a:gd name="T57" fmla="*/ 204 h 580"/>
                <a:gd name="T58" fmla="*/ 47 w 179"/>
                <a:gd name="T59" fmla="*/ 138 h 580"/>
                <a:gd name="T60" fmla="*/ 28 w 179"/>
                <a:gd name="T61" fmla="*/ 74 h 580"/>
                <a:gd name="T62" fmla="*/ 23 w 179"/>
                <a:gd name="T63" fmla="*/ 81 h 580"/>
                <a:gd name="T64" fmla="*/ 38 w 179"/>
                <a:gd name="T65" fmla="*/ 133 h 580"/>
                <a:gd name="T66" fmla="*/ 44 w 179"/>
                <a:gd name="T67" fmla="*/ 126 h 580"/>
                <a:gd name="T68" fmla="*/ 28 w 179"/>
                <a:gd name="T69" fmla="*/ 74 h 580"/>
                <a:gd name="T70" fmla="*/ 6 w 179"/>
                <a:gd name="T71" fmla="*/ 0 h 580"/>
                <a:gd name="T72" fmla="*/ 0 w 179"/>
                <a:gd name="T73" fmla="*/ 7 h 580"/>
                <a:gd name="T74" fmla="*/ 19 w 179"/>
                <a:gd name="T75" fmla="*/ 70 h 580"/>
                <a:gd name="T76" fmla="*/ 25 w 179"/>
                <a:gd name="T77" fmla="*/ 63 h 580"/>
                <a:gd name="T78" fmla="*/ 6 w 179"/>
                <a:gd name="T7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" h="580">
                  <a:moveTo>
                    <a:pt x="162" y="516"/>
                  </a:moveTo>
                  <a:lnTo>
                    <a:pt x="156" y="522"/>
                  </a:lnTo>
                  <a:lnTo>
                    <a:pt x="174" y="580"/>
                  </a:lnTo>
                  <a:lnTo>
                    <a:pt x="179" y="573"/>
                  </a:lnTo>
                  <a:lnTo>
                    <a:pt x="162" y="516"/>
                  </a:lnTo>
                  <a:moveTo>
                    <a:pt x="140" y="445"/>
                  </a:moveTo>
                  <a:lnTo>
                    <a:pt x="135" y="451"/>
                  </a:lnTo>
                  <a:lnTo>
                    <a:pt x="153" y="512"/>
                  </a:lnTo>
                  <a:lnTo>
                    <a:pt x="159" y="505"/>
                  </a:lnTo>
                  <a:lnTo>
                    <a:pt x="140" y="445"/>
                  </a:lnTo>
                  <a:moveTo>
                    <a:pt x="117" y="367"/>
                  </a:moveTo>
                  <a:lnTo>
                    <a:pt x="111" y="374"/>
                  </a:lnTo>
                  <a:lnTo>
                    <a:pt x="131" y="440"/>
                  </a:lnTo>
                  <a:lnTo>
                    <a:pt x="137" y="433"/>
                  </a:lnTo>
                  <a:lnTo>
                    <a:pt x="117" y="367"/>
                  </a:lnTo>
                  <a:moveTo>
                    <a:pt x="93" y="287"/>
                  </a:moveTo>
                  <a:lnTo>
                    <a:pt x="87" y="294"/>
                  </a:lnTo>
                  <a:lnTo>
                    <a:pt x="108" y="363"/>
                  </a:lnTo>
                  <a:lnTo>
                    <a:pt x="114" y="356"/>
                  </a:lnTo>
                  <a:lnTo>
                    <a:pt x="93" y="287"/>
                  </a:lnTo>
                  <a:moveTo>
                    <a:pt x="71" y="214"/>
                  </a:moveTo>
                  <a:lnTo>
                    <a:pt x="65" y="221"/>
                  </a:lnTo>
                  <a:lnTo>
                    <a:pt x="84" y="282"/>
                  </a:lnTo>
                  <a:lnTo>
                    <a:pt x="89" y="276"/>
                  </a:lnTo>
                  <a:lnTo>
                    <a:pt x="71" y="214"/>
                  </a:lnTo>
                  <a:moveTo>
                    <a:pt x="47" y="138"/>
                  </a:moveTo>
                  <a:lnTo>
                    <a:pt x="42" y="145"/>
                  </a:lnTo>
                  <a:lnTo>
                    <a:pt x="62" y="210"/>
                  </a:lnTo>
                  <a:lnTo>
                    <a:pt x="67" y="204"/>
                  </a:lnTo>
                  <a:lnTo>
                    <a:pt x="47" y="138"/>
                  </a:lnTo>
                  <a:moveTo>
                    <a:pt x="28" y="74"/>
                  </a:moveTo>
                  <a:lnTo>
                    <a:pt x="23" y="81"/>
                  </a:lnTo>
                  <a:lnTo>
                    <a:pt x="38" y="133"/>
                  </a:lnTo>
                  <a:lnTo>
                    <a:pt x="44" y="126"/>
                  </a:lnTo>
                  <a:lnTo>
                    <a:pt x="28" y="74"/>
                  </a:lnTo>
                  <a:moveTo>
                    <a:pt x="6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5" y="63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58">
              <a:extLst>
                <a:ext uri="{FF2B5EF4-FFF2-40B4-BE49-F238E27FC236}">
                  <a16:creationId xmlns:a16="http://schemas.microsoft.com/office/drawing/2014/main" id="{B23BB572-EE8C-4886-A471-26A3FE1B3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143836" y="-10680579"/>
              <a:ext cx="1189324" cy="1957835"/>
            </a:xfrm>
            <a:custGeom>
              <a:avLst/>
              <a:gdLst>
                <a:gd name="T0" fmla="*/ 161 w 178"/>
                <a:gd name="T1" fmla="*/ 516 h 580"/>
                <a:gd name="T2" fmla="*/ 155 w 178"/>
                <a:gd name="T3" fmla="*/ 522 h 580"/>
                <a:gd name="T4" fmla="*/ 173 w 178"/>
                <a:gd name="T5" fmla="*/ 580 h 580"/>
                <a:gd name="T6" fmla="*/ 178 w 178"/>
                <a:gd name="T7" fmla="*/ 573 h 580"/>
                <a:gd name="T8" fmla="*/ 161 w 178"/>
                <a:gd name="T9" fmla="*/ 516 h 580"/>
                <a:gd name="T10" fmla="*/ 140 w 178"/>
                <a:gd name="T11" fmla="*/ 445 h 580"/>
                <a:gd name="T12" fmla="*/ 134 w 178"/>
                <a:gd name="T13" fmla="*/ 451 h 580"/>
                <a:gd name="T14" fmla="*/ 152 w 178"/>
                <a:gd name="T15" fmla="*/ 512 h 580"/>
                <a:gd name="T16" fmla="*/ 158 w 178"/>
                <a:gd name="T17" fmla="*/ 505 h 580"/>
                <a:gd name="T18" fmla="*/ 140 w 178"/>
                <a:gd name="T19" fmla="*/ 445 h 580"/>
                <a:gd name="T20" fmla="*/ 116 w 178"/>
                <a:gd name="T21" fmla="*/ 367 h 580"/>
                <a:gd name="T22" fmla="*/ 110 w 178"/>
                <a:gd name="T23" fmla="*/ 374 h 580"/>
                <a:gd name="T24" fmla="*/ 130 w 178"/>
                <a:gd name="T25" fmla="*/ 440 h 580"/>
                <a:gd name="T26" fmla="*/ 136 w 178"/>
                <a:gd name="T27" fmla="*/ 433 h 580"/>
                <a:gd name="T28" fmla="*/ 116 w 178"/>
                <a:gd name="T29" fmla="*/ 367 h 580"/>
                <a:gd name="T30" fmla="*/ 92 w 178"/>
                <a:gd name="T31" fmla="*/ 287 h 580"/>
                <a:gd name="T32" fmla="*/ 86 w 178"/>
                <a:gd name="T33" fmla="*/ 294 h 580"/>
                <a:gd name="T34" fmla="*/ 107 w 178"/>
                <a:gd name="T35" fmla="*/ 362 h 580"/>
                <a:gd name="T36" fmla="*/ 113 w 178"/>
                <a:gd name="T37" fmla="*/ 355 h 580"/>
                <a:gd name="T38" fmla="*/ 92 w 178"/>
                <a:gd name="T39" fmla="*/ 287 h 580"/>
                <a:gd name="T40" fmla="*/ 70 w 178"/>
                <a:gd name="T41" fmla="*/ 214 h 580"/>
                <a:gd name="T42" fmla="*/ 65 w 178"/>
                <a:gd name="T43" fmla="*/ 221 h 580"/>
                <a:gd name="T44" fmla="*/ 83 w 178"/>
                <a:gd name="T45" fmla="*/ 282 h 580"/>
                <a:gd name="T46" fmla="*/ 88 w 178"/>
                <a:gd name="T47" fmla="*/ 276 h 580"/>
                <a:gd name="T48" fmla="*/ 70 w 178"/>
                <a:gd name="T49" fmla="*/ 214 h 580"/>
                <a:gd name="T50" fmla="*/ 46 w 178"/>
                <a:gd name="T51" fmla="*/ 137 h 580"/>
                <a:gd name="T52" fmla="*/ 41 w 178"/>
                <a:gd name="T53" fmla="*/ 145 h 580"/>
                <a:gd name="T54" fmla="*/ 61 w 178"/>
                <a:gd name="T55" fmla="*/ 210 h 580"/>
                <a:gd name="T56" fmla="*/ 67 w 178"/>
                <a:gd name="T57" fmla="*/ 204 h 580"/>
                <a:gd name="T58" fmla="*/ 46 w 178"/>
                <a:gd name="T59" fmla="*/ 137 h 580"/>
                <a:gd name="T60" fmla="*/ 27 w 178"/>
                <a:gd name="T61" fmla="*/ 74 h 580"/>
                <a:gd name="T62" fmla="*/ 22 w 178"/>
                <a:gd name="T63" fmla="*/ 81 h 580"/>
                <a:gd name="T64" fmla="*/ 38 w 178"/>
                <a:gd name="T65" fmla="*/ 133 h 580"/>
                <a:gd name="T66" fmla="*/ 43 w 178"/>
                <a:gd name="T67" fmla="*/ 126 h 580"/>
                <a:gd name="T68" fmla="*/ 27 w 178"/>
                <a:gd name="T69" fmla="*/ 74 h 580"/>
                <a:gd name="T70" fmla="*/ 5 w 178"/>
                <a:gd name="T71" fmla="*/ 0 h 580"/>
                <a:gd name="T72" fmla="*/ 0 w 178"/>
                <a:gd name="T73" fmla="*/ 7 h 580"/>
                <a:gd name="T74" fmla="*/ 19 w 178"/>
                <a:gd name="T75" fmla="*/ 70 h 580"/>
                <a:gd name="T76" fmla="*/ 24 w 178"/>
                <a:gd name="T77" fmla="*/ 63 h 580"/>
                <a:gd name="T78" fmla="*/ 5 w 178"/>
                <a:gd name="T7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580">
                  <a:moveTo>
                    <a:pt x="161" y="516"/>
                  </a:moveTo>
                  <a:lnTo>
                    <a:pt x="155" y="522"/>
                  </a:lnTo>
                  <a:lnTo>
                    <a:pt x="173" y="580"/>
                  </a:lnTo>
                  <a:lnTo>
                    <a:pt x="178" y="573"/>
                  </a:lnTo>
                  <a:lnTo>
                    <a:pt x="161" y="516"/>
                  </a:lnTo>
                  <a:close/>
                  <a:moveTo>
                    <a:pt x="140" y="445"/>
                  </a:moveTo>
                  <a:lnTo>
                    <a:pt x="134" y="451"/>
                  </a:lnTo>
                  <a:lnTo>
                    <a:pt x="152" y="512"/>
                  </a:lnTo>
                  <a:lnTo>
                    <a:pt x="158" y="505"/>
                  </a:lnTo>
                  <a:lnTo>
                    <a:pt x="140" y="445"/>
                  </a:lnTo>
                  <a:close/>
                  <a:moveTo>
                    <a:pt x="116" y="367"/>
                  </a:moveTo>
                  <a:lnTo>
                    <a:pt x="110" y="374"/>
                  </a:lnTo>
                  <a:lnTo>
                    <a:pt x="130" y="440"/>
                  </a:lnTo>
                  <a:lnTo>
                    <a:pt x="136" y="433"/>
                  </a:lnTo>
                  <a:lnTo>
                    <a:pt x="116" y="367"/>
                  </a:lnTo>
                  <a:close/>
                  <a:moveTo>
                    <a:pt x="92" y="287"/>
                  </a:moveTo>
                  <a:lnTo>
                    <a:pt x="86" y="294"/>
                  </a:lnTo>
                  <a:lnTo>
                    <a:pt x="107" y="362"/>
                  </a:lnTo>
                  <a:lnTo>
                    <a:pt x="113" y="355"/>
                  </a:lnTo>
                  <a:lnTo>
                    <a:pt x="92" y="287"/>
                  </a:lnTo>
                  <a:close/>
                  <a:moveTo>
                    <a:pt x="70" y="214"/>
                  </a:moveTo>
                  <a:lnTo>
                    <a:pt x="65" y="221"/>
                  </a:lnTo>
                  <a:lnTo>
                    <a:pt x="83" y="282"/>
                  </a:lnTo>
                  <a:lnTo>
                    <a:pt x="88" y="276"/>
                  </a:lnTo>
                  <a:lnTo>
                    <a:pt x="70" y="214"/>
                  </a:lnTo>
                  <a:close/>
                  <a:moveTo>
                    <a:pt x="46" y="137"/>
                  </a:moveTo>
                  <a:lnTo>
                    <a:pt x="41" y="145"/>
                  </a:lnTo>
                  <a:lnTo>
                    <a:pt x="61" y="210"/>
                  </a:lnTo>
                  <a:lnTo>
                    <a:pt x="67" y="204"/>
                  </a:lnTo>
                  <a:lnTo>
                    <a:pt x="46" y="137"/>
                  </a:lnTo>
                  <a:close/>
                  <a:moveTo>
                    <a:pt x="27" y="74"/>
                  </a:moveTo>
                  <a:lnTo>
                    <a:pt x="22" y="81"/>
                  </a:lnTo>
                  <a:lnTo>
                    <a:pt x="38" y="133"/>
                  </a:lnTo>
                  <a:lnTo>
                    <a:pt x="43" y="126"/>
                  </a:lnTo>
                  <a:lnTo>
                    <a:pt x="27" y="74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4" y="6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59">
              <a:extLst>
                <a:ext uri="{FF2B5EF4-FFF2-40B4-BE49-F238E27FC236}">
                  <a16:creationId xmlns:a16="http://schemas.microsoft.com/office/drawing/2014/main" id="{C3D6E8C0-208F-4934-92B2-B4B02CEC6B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143836" y="-10680579"/>
              <a:ext cx="1189324" cy="1957835"/>
            </a:xfrm>
            <a:custGeom>
              <a:avLst/>
              <a:gdLst>
                <a:gd name="T0" fmla="*/ 161 w 178"/>
                <a:gd name="T1" fmla="*/ 516 h 580"/>
                <a:gd name="T2" fmla="*/ 155 w 178"/>
                <a:gd name="T3" fmla="*/ 522 h 580"/>
                <a:gd name="T4" fmla="*/ 173 w 178"/>
                <a:gd name="T5" fmla="*/ 580 h 580"/>
                <a:gd name="T6" fmla="*/ 178 w 178"/>
                <a:gd name="T7" fmla="*/ 573 h 580"/>
                <a:gd name="T8" fmla="*/ 161 w 178"/>
                <a:gd name="T9" fmla="*/ 516 h 580"/>
                <a:gd name="T10" fmla="*/ 140 w 178"/>
                <a:gd name="T11" fmla="*/ 445 h 580"/>
                <a:gd name="T12" fmla="*/ 134 w 178"/>
                <a:gd name="T13" fmla="*/ 451 h 580"/>
                <a:gd name="T14" fmla="*/ 152 w 178"/>
                <a:gd name="T15" fmla="*/ 512 h 580"/>
                <a:gd name="T16" fmla="*/ 158 w 178"/>
                <a:gd name="T17" fmla="*/ 505 h 580"/>
                <a:gd name="T18" fmla="*/ 140 w 178"/>
                <a:gd name="T19" fmla="*/ 445 h 580"/>
                <a:gd name="T20" fmla="*/ 116 w 178"/>
                <a:gd name="T21" fmla="*/ 367 h 580"/>
                <a:gd name="T22" fmla="*/ 110 w 178"/>
                <a:gd name="T23" fmla="*/ 374 h 580"/>
                <a:gd name="T24" fmla="*/ 130 w 178"/>
                <a:gd name="T25" fmla="*/ 440 h 580"/>
                <a:gd name="T26" fmla="*/ 136 w 178"/>
                <a:gd name="T27" fmla="*/ 433 h 580"/>
                <a:gd name="T28" fmla="*/ 116 w 178"/>
                <a:gd name="T29" fmla="*/ 367 h 580"/>
                <a:gd name="T30" fmla="*/ 92 w 178"/>
                <a:gd name="T31" fmla="*/ 287 h 580"/>
                <a:gd name="T32" fmla="*/ 86 w 178"/>
                <a:gd name="T33" fmla="*/ 294 h 580"/>
                <a:gd name="T34" fmla="*/ 107 w 178"/>
                <a:gd name="T35" fmla="*/ 362 h 580"/>
                <a:gd name="T36" fmla="*/ 113 w 178"/>
                <a:gd name="T37" fmla="*/ 355 h 580"/>
                <a:gd name="T38" fmla="*/ 92 w 178"/>
                <a:gd name="T39" fmla="*/ 287 h 580"/>
                <a:gd name="T40" fmla="*/ 70 w 178"/>
                <a:gd name="T41" fmla="*/ 214 h 580"/>
                <a:gd name="T42" fmla="*/ 65 w 178"/>
                <a:gd name="T43" fmla="*/ 221 h 580"/>
                <a:gd name="T44" fmla="*/ 83 w 178"/>
                <a:gd name="T45" fmla="*/ 282 h 580"/>
                <a:gd name="T46" fmla="*/ 88 w 178"/>
                <a:gd name="T47" fmla="*/ 276 h 580"/>
                <a:gd name="T48" fmla="*/ 70 w 178"/>
                <a:gd name="T49" fmla="*/ 214 h 580"/>
                <a:gd name="T50" fmla="*/ 46 w 178"/>
                <a:gd name="T51" fmla="*/ 137 h 580"/>
                <a:gd name="T52" fmla="*/ 41 w 178"/>
                <a:gd name="T53" fmla="*/ 145 h 580"/>
                <a:gd name="T54" fmla="*/ 61 w 178"/>
                <a:gd name="T55" fmla="*/ 210 h 580"/>
                <a:gd name="T56" fmla="*/ 67 w 178"/>
                <a:gd name="T57" fmla="*/ 204 h 580"/>
                <a:gd name="T58" fmla="*/ 46 w 178"/>
                <a:gd name="T59" fmla="*/ 137 h 580"/>
                <a:gd name="T60" fmla="*/ 27 w 178"/>
                <a:gd name="T61" fmla="*/ 74 h 580"/>
                <a:gd name="T62" fmla="*/ 22 w 178"/>
                <a:gd name="T63" fmla="*/ 81 h 580"/>
                <a:gd name="T64" fmla="*/ 38 w 178"/>
                <a:gd name="T65" fmla="*/ 133 h 580"/>
                <a:gd name="T66" fmla="*/ 43 w 178"/>
                <a:gd name="T67" fmla="*/ 126 h 580"/>
                <a:gd name="T68" fmla="*/ 27 w 178"/>
                <a:gd name="T69" fmla="*/ 74 h 580"/>
                <a:gd name="T70" fmla="*/ 5 w 178"/>
                <a:gd name="T71" fmla="*/ 0 h 580"/>
                <a:gd name="T72" fmla="*/ 0 w 178"/>
                <a:gd name="T73" fmla="*/ 7 h 580"/>
                <a:gd name="T74" fmla="*/ 19 w 178"/>
                <a:gd name="T75" fmla="*/ 70 h 580"/>
                <a:gd name="T76" fmla="*/ 24 w 178"/>
                <a:gd name="T77" fmla="*/ 63 h 580"/>
                <a:gd name="T78" fmla="*/ 5 w 178"/>
                <a:gd name="T7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" h="580">
                  <a:moveTo>
                    <a:pt x="161" y="516"/>
                  </a:moveTo>
                  <a:lnTo>
                    <a:pt x="155" y="522"/>
                  </a:lnTo>
                  <a:lnTo>
                    <a:pt x="173" y="580"/>
                  </a:lnTo>
                  <a:lnTo>
                    <a:pt x="178" y="573"/>
                  </a:lnTo>
                  <a:lnTo>
                    <a:pt x="161" y="516"/>
                  </a:lnTo>
                  <a:moveTo>
                    <a:pt x="140" y="445"/>
                  </a:moveTo>
                  <a:lnTo>
                    <a:pt x="134" y="451"/>
                  </a:lnTo>
                  <a:lnTo>
                    <a:pt x="152" y="512"/>
                  </a:lnTo>
                  <a:lnTo>
                    <a:pt x="158" y="505"/>
                  </a:lnTo>
                  <a:lnTo>
                    <a:pt x="140" y="445"/>
                  </a:lnTo>
                  <a:moveTo>
                    <a:pt x="116" y="367"/>
                  </a:moveTo>
                  <a:lnTo>
                    <a:pt x="110" y="374"/>
                  </a:lnTo>
                  <a:lnTo>
                    <a:pt x="130" y="440"/>
                  </a:lnTo>
                  <a:lnTo>
                    <a:pt x="136" y="433"/>
                  </a:lnTo>
                  <a:lnTo>
                    <a:pt x="116" y="367"/>
                  </a:lnTo>
                  <a:moveTo>
                    <a:pt x="92" y="287"/>
                  </a:moveTo>
                  <a:lnTo>
                    <a:pt x="86" y="294"/>
                  </a:lnTo>
                  <a:lnTo>
                    <a:pt x="107" y="362"/>
                  </a:lnTo>
                  <a:lnTo>
                    <a:pt x="113" y="355"/>
                  </a:lnTo>
                  <a:lnTo>
                    <a:pt x="92" y="287"/>
                  </a:lnTo>
                  <a:moveTo>
                    <a:pt x="70" y="214"/>
                  </a:moveTo>
                  <a:lnTo>
                    <a:pt x="65" y="221"/>
                  </a:lnTo>
                  <a:lnTo>
                    <a:pt x="83" y="282"/>
                  </a:lnTo>
                  <a:lnTo>
                    <a:pt x="88" y="276"/>
                  </a:lnTo>
                  <a:lnTo>
                    <a:pt x="70" y="214"/>
                  </a:lnTo>
                  <a:moveTo>
                    <a:pt x="46" y="137"/>
                  </a:moveTo>
                  <a:lnTo>
                    <a:pt x="41" y="145"/>
                  </a:lnTo>
                  <a:lnTo>
                    <a:pt x="61" y="210"/>
                  </a:lnTo>
                  <a:lnTo>
                    <a:pt x="67" y="204"/>
                  </a:lnTo>
                  <a:lnTo>
                    <a:pt x="46" y="137"/>
                  </a:lnTo>
                  <a:moveTo>
                    <a:pt x="27" y="74"/>
                  </a:moveTo>
                  <a:lnTo>
                    <a:pt x="22" y="81"/>
                  </a:lnTo>
                  <a:lnTo>
                    <a:pt x="38" y="133"/>
                  </a:lnTo>
                  <a:lnTo>
                    <a:pt x="43" y="126"/>
                  </a:lnTo>
                  <a:lnTo>
                    <a:pt x="27" y="74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4" y="63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160">
              <a:extLst>
                <a:ext uri="{FF2B5EF4-FFF2-40B4-BE49-F238E27FC236}">
                  <a16:creationId xmlns:a16="http://schemas.microsoft.com/office/drawing/2014/main" id="{81B297C8-C506-4F13-AF5C-F5B0EB050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448950" y="-11105901"/>
              <a:ext cx="587980" cy="1005922"/>
            </a:xfrm>
            <a:custGeom>
              <a:avLst/>
              <a:gdLst>
                <a:gd name="T0" fmla="*/ 87 w 88"/>
                <a:gd name="T1" fmla="*/ 293 h 298"/>
                <a:gd name="T2" fmla="*/ 86 w 88"/>
                <a:gd name="T3" fmla="*/ 293 h 298"/>
                <a:gd name="T4" fmla="*/ 88 w 88"/>
                <a:gd name="T5" fmla="*/ 298 h 298"/>
                <a:gd name="T6" fmla="*/ 87 w 88"/>
                <a:gd name="T7" fmla="*/ 293 h 298"/>
                <a:gd name="T8" fmla="*/ 70 w 88"/>
                <a:gd name="T9" fmla="*/ 215 h 298"/>
                <a:gd name="T10" fmla="*/ 65 w 88"/>
                <a:gd name="T11" fmla="*/ 221 h 298"/>
                <a:gd name="T12" fmla="*/ 83 w 88"/>
                <a:gd name="T13" fmla="*/ 283 h 298"/>
                <a:gd name="T14" fmla="*/ 85 w 88"/>
                <a:gd name="T15" fmla="*/ 279 h 298"/>
                <a:gd name="T16" fmla="*/ 82 w 88"/>
                <a:gd name="T17" fmla="*/ 255 h 298"/>
                <a:gd name="T18" fmla="*/ 70 w 88"/>
                <a:gd name="T19" fmla="*/ 215 h 298"/>
                <a:gd name="T20" fmla="*/ 47 w 88"/>
                <a:gd name="T21" fmla="*/ 137 h 298"/>
                <a:gd name="T22" fmla="*/ 41 w 88"/>
                <a:gd name="T23" fmla="*/ 144 h 298"/>
                <a:gd name="T24" fmla="*/ 61 w 88"/>
                <a:gd name="T25" fmla="*/ 211 h 298"/>
                <a:gd name="T26" fmla="*/ 67 w 88"/>
                <a:gd name="T27" fmla="*/ 203 h 298"/>
                <a:gd name="T28" fmla="*/ 47 w 88"/>
                <a:gd name="T29" fmla="*/ 137 h 298"/>
                <a:gd name="T30" fmla="*/ 28 w 88"/>
                <a:gd name="T31" fmla="*/ 75 h 298"/>
                <a:gd name="T32" fmla="*/ 22 w 88"/>
                <a:gd name="T33" fmla="*/ 81 h 298"/>
                <a:gd name="T34" fmla="*/ 38 w 88"/>
                <a:gd name="T35" fmla="*/ 133 h 298"/>
                <a:gd name="T36" fmla="*/ 44 w 88"/>
                <a:gd name="T37" fmla="*/ 126 h 298"/>
                <a:gd name="T38" fmla="*/ 28 w 88"/>
                <a:gd name="T39" fmla="*/ 75 h 298"/>
                <a:gd name="T40" fmla="*/ 5 w 88"/>
                <a:gd name="T41" fmla="*/ 0 h 298"/>
                <a:gd name="T42" fmla="*/ 0 w 88"/>
                <a:gd name="T43" fmla="*/ 7 h 298"/>
                <a:gd name="T44" fmla="*/ 19 w 88"/>
                <a:gd name="T45" fmla="*/ 70 h 298"/>
                <a:gd name="T46" fmla="*/ 25 w 88"/>
                <a:gd name="T47" fmla="*/ 63 h 298"/>
                <a:gd name="T48" fmla="*/ 5 w 88"/>
                <a:gd name="T4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298">
                  <a:moveTo>
                    <a:pt x="87" y="293"/>
                  </a:moveTo>
                  <a:lnTo>
                    <a:pt x="86" y="293"/>
                  </a:lnTo>
                  <a:lnTo>
                    <a:pt x="88" y="298"/>
                  </a:lnTo>
                  <a:lnTo>
                    <a:pt x="87" y="293"/>
                  </a:lnTo>
                  <a:close/>
                  <a:moveTo>
                    <a:pt x="70" y="215"/>
                  </a:moveTo>
                  <a:lnTo>
                    <a:pt x="65" y="221"/>
                  </a:lnTo>
                  <a:lnTo>
                    <a:pt x="83" y="283"/>
                  </a:lnTo>
                  <a:lnTo>
                    <a:pt x="85" y="279"/>
                  </a:lnTo>
                  <a:lnTo>
                    <a:pt x="82" y="255"/>
                  </a:lnTo>
                  <a:lnTo>
                    <a:pt x="70" y="215"/>
                  </a:lnTo>
                  <a:close/>
                  <a:moveTo>
                    <a:pt x="47" y="137"/>
                  </a:moveTo>
                  <a:lnTo>
                    <a:pt x="41" y="144"/>
                  </a:lnTo>
                  <a:lnTo>
                    <a:pt x="61" y="211"/>
                  </a:lnTo>
                  <a:lnTo>
                    <a:pt x="67" y="203"/>
                  </a:lnTo>
                  <a:lnTo>
                    <a:pt x="47" y="137"/>
                  </a:lnTo>
                  <a:close/>
                  <a:moveTo>
                    <a:pt x="28" y="75"/>
                  </a:moveTo>
                  <a:lnTo>
                    <a:pt x="22" y="81"/>
                  </a:lnTo>
                  <a:lnTo>
                    <a:pt x="38" y="133"/>
                  </a:lnTo>
                  <a:lnTo>
                    <a:pt x="44" y="126"/>
                  </a:lnTo>
                  <a:lnTo>
                    <a:pt x="28" y="75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5" y="6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161">
              <a:extLst>
                <a:ext uri="{FF2B5EF4-FFF2-40B4-BE49-F238E27FC236}">
                  <a16:creationId xmlns:a16="http://schemas.microsoft.com/office/drawing/2014/main" id="{7857B418-0753-4642-AF62-53BF42A27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448950" y="-11105901"/>
              <a:ext cx="587980" cy="1005922"/>
            </a:xfrm>
            <a:custGeom>
              <a:avLst/>
              <a:gdLst>
                <a:gd name="T0" fmla="*/ 87 w 88"/>
                <a:gd name="T1" fmla="*/ 293 h 298"/>
                <a:gd name="T2" fmla="*/ 86 w 88"/>
                <a:gd name="T3" fmla="*/ 293 h 298"/>
                <a:gd name="T4" fmla="*/ 88 w 88"/>
                <a:gd name="T5" fmla="*/ 298 h 298"/>
                <a:gd name="T6" fmla="*/ 87 w 88"/>
                <a:gd name="T7" fmla="*/ 293 h 298"/>
                <a:gd name="T8" fmla="*/ 70 w 88"/>
                <a:gd name="T9" fmla="*/ 215 h 298"/>
                <a:gd name="T10" fmla="*/ 65 w 88"/>
                <a:gd name="T11" fmla="*/ 221 h 298"/>
                <a:gd name="T12" fmla="*/ 83 w 88"/>
                <a:gd name="T13" fmla="*/ 283 h 298"/>
                <a:gd name="T14" fmla="*/ 85 w 88"/>
                <a:gd name="T15" fmla="*/ 279 h 298"/>
                <a:gd name="T16" fmla="*/ 82 w 88"/>
                <a:gd name="T17" fmla="*/ 255 h 298"/>
                <a:gd name="T18" fmla="*/ 70 w 88"/>
                <a:gd name="T19" fmla="*/ 215 h 298"/>
                <a:gd name="T20" fmla="*/ 47 w 88"/>
                <a:gd name="T21" fmla="*/ 137 h 298"/>
                <a:gd name="T22" fmla="*/ 41 w 88"/>
                <a:gd name="T23" fmla="*/ 144 h 298"/>
                <a:gd name="T24" fmla="*/ 61 w 88"/>
                <a:gd name="T25" fmla="*/ 211 h 298"/>
                <a:gd name="T26" fmla="*/ 67 w 88"/>
                <a:gd name="T27" fmla="*/ 203 h 298"/>
                <a:gd name="T28" fmla="*/ 47 w 88"/>
                <a:gd name="T29" fmla="*/ 137 h 298"/>
                <a:gd name="T30" fmla="*/ 28 w 88"/>
                <a:gd name="T31" fmla="*/ 75 h 298"/>
                <a:gd name="T32" fmla="*/ 22 w 88"/>
                <a:gd name="T33" fmla="*/ 81 h 298"/>
                <a:gd name="T34" fmla="*/ 38 w 88"/>
                <a:gd name="T35" fmla="*/ 133 h 298"/>
                <a:gd name="T36" fmla="*/ 44 w 88"/>
                <a:gd name="T37" fmla="*/ 126 h 298"/>
                <a:gd name="T38" fmla="*/ 28 w 88"/>
                <a:gd name="T39" fmla="*/ 75 h 298"/>
                <a:gd name="T40" fmla="*/ 5 w 88"/>
                <a:gd name="T41" fmla="*/ 0 h 298"/>
                <a:gd name="T42" fmla="*/ 0 w 88"/>
                <a:gd name="T43" fmla="*/ 7 h 298"/>
                <a:gd name="T44" fmla="*/ 19 w 88"/>
                <a:gd name="T45" fmla="*/ 70 h 298"/>
                <a:gd name="T46" fmla="*/ 25 w 88"/>
                <a:gd name="T47" fmla="*/ 63 h 298"/>
                <a:gd name="T48" fmla="*/ 5 w 88"/>
                <a:gd name="T4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298">
                  <a:moveTo>
                    <a:pt x="87" y="293"/>
                  </a:moveTo>
                  <a:lnTo>
                    <a:pt x="86" y="293"/>
                  </a:lnTo>
                  <a:lnTo>
                    <a:pt x="88" y="298"/>
                  </a:lnTo>
                  <a:lnTo>
                    <a:pt x="87" y="293"/>
                  </a:lnTo>
                  <a:moveTo>
                    <a:pt x="70" y="215"/>
                  </a:moveTo>
                  <a:lnTo>
                    <a:pt x="65" y="221"/>
                  </a:lnTo>
                  <a:lnTo>
                    <a:pt x="83" y="283"/>
                  </a:lnTo>
                  <a:lnTo>
                    <a:pt x="85" y="279"/>
                  </a:lnTo>
                  <a:lnTo>
                    <a:pt x="82" y="255"/>
                  </a:lnTo>
                  <a:lnTo>
                    <a:pt x="70" y="215"/>
                  </a:lnTo>
                  <a:moveTo>
                    <a:pt x="47" y="137"/>
                  </a:moveTo>
                  <a:lnTo>
                    <a:pt x="41" y="144"/>
                  </a:lnTo>
                  <a:lnTo>
                    <a:pt x="61" y="211"/>
                  </a:lnTo>
                  <a:lnTo>
                    <a:pt x="67" y="203"/>
                  </a:lnTo>
                  <a:lnTo>
                    <a:pt x="47" y="137"/>
                  </a:lnTo>
                  <a:moveTo>
                    <a:pt x="28" y="75"/>
                  </a:moveTo>
                  <a:lnTo>
                    <a:pt x="22" y="81"/>
                  </a:lnTo>
                  <a:lnTo>
                    <a:pt x="38" y="133"/>
                  </a:lnTo>
                  <a:lnTo>
                    <a:pt x="44" y="126"/>
                  </a:lnTo>
                  <a:lnTo>
                    <a:pt x="28" y="75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19" y="70"/>
                  </a:lnTo>
                  <a:lnTo>
                    <a:pt x="25" y="63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162">
              <a:extLst>
                <a:ext uri="{FF2B5EF4-FFF2-40B4-BE49-F238E27FC236}">
                  <a16:creationId xmlns:a16="http://schemas.microsoft.com/office/drawing/2014/main" id="{057BD5F0-A1CC-4A9B-BFFA-27410ECBC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40290" y="-11308436"/>
              <a:ext cx="2385330" cy="1485254"/>
            </a:xfrm>
            <a:custGeom>
              <a:avLst/>
              <a:gdLst>
                <a:gd name="T0" fmla="*/ 356 w 357"/>
                <a:gd name="T1" fmla="*/ 0 h 440"/>
                <a:gd name="T2" fmla="*/ 0 w 357"/>
                <a:gd name="T3" fmla="*/ 429 h 440"/>
                <a:gd name="T4" fmla="*/ 4 w 357"/>
                <a:gd name="T5" fmla="*/ 440 h 440"/>
                <a:gd name="T6" fmla="*/ 103 w 357"/>
                <a:gd name="T7" fmla="*/ 320 h 440"/>
                <a:gd name="T8" fmla="*/ 103 w 357"/>
                <a:gd name="T9" fmla="*/ 320 h 440"/>
                <a:gd name="T10" fmla="*/ 109 w 357"/>
                <a:gd name="T11" fmla="*/ 313 h 440"/>
                <a:gd name="T12" fmla="*/ 313 w 357"/>
                <a:gd name="T13" fmla="*/ 67 h 440"/>
                <a:gd name="T14" fmla="*/ 313 w 357"/>
                <a:gd name="T15" fmla="*/ 67 h 440"/>
                <a:gd name="T16" fmla="*/ 318 w 357"/>
                <a:gd name="T17" fmla="*/ 60 h 440"/>
                <a:gd name="T18" fmla="*/ 357 w 357"/>
                <a:gd name="T19" fmla="*/ 13 h 440"/>
                <a:gd name="T20" fmla="*/ 356 w 357"/>
                <a:gd name="T21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440">
                  <a:moveTo>
                    <a:pt x="356" y="0"/>
                  </a:moveTo>
                  <a:lnTo>
                    <a:pt x="0" y="429"/>
                  </a:lnTo>
                  <a:lnTo>
                    <a:pt x="4" y="440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9" y="313"/>
                  </a:lnTo>
                  <a:lnTo>
                    <a:pt x="313" y="67"/>
                  </a:lnTo>
                  <a:lnTo>
                    <a:pt x="313" y="67"/>
                  </a:lnTo>
                  <a:lnTo>
                    <a:pt x="318" y="60"/>
                  </a:lnTo>
                  <a:lnTo>
                    <a:pt x="357" y="13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163">
              <a:extLst>
                <a:ext uri="{FF2B5EF4-FFF2-40B4-BE49-F238E27FC236}">
                  <a16:creationId xmlns:a16="http://schemas.microsoft.com/office/drawing/2014/main" id="{A0E5DDD3-41D6-4FB1-B864-F9F6BE7A8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540290" y="-11308436"/>
              <a:ext cx="2385330" cy="1485254"/>
            </a:xfrm>
            <a:custGeom>
              <a:avLst/>
              <a:gdLst>
                <a:gd name="T0" fmla="*/ 356 w 357"/>
                <a:gd name="T1" fmla="*/ 0 h 440"/>
                <a:gd name="T2" fmla="*/ 0 w 357"/>
                <a:gd name="T3" fmla="*/ 429 h 440"/>
                <a:gd name="T4" fmla="*/ 4 w 357"/>
                <a:gd name="T5" fmla="*/ 440 h 440"/>
                <a:gd name="T6" fmla="*/ 103 w 357"/>
                <a:gd name="T7" fmla="*/ 320 h 440"/>
                <a:gd name="T8" fmla="*/ 103 w 357"/>
                <a:gd name="T9" fmla="*/ 320 h 440"/>
                <a:gd name="T10" fmla="*/ 109 w 357"/>
                <a:gd name="T11" fmla="*/ 313 h 440"/>
                <a:gd name="T12" fmla="*/ 313 w 357"/>
                <a:gd name="T13" fmla="*/ 67 h 440"/>
                <a:gd name="T14" fmla="*/ 313 w 357"/>
                <a:gd name="T15" fmla="*/ 67 h 440"/>
                <a:gd name="T16" fmla="*/ 318 w 357"/>
                <a:gd name="T17" fmla="*/ 60 h 440"/>
                <a:gd name="T18" fmla="*/ 357 w 357"/>
                <a:gd name="T19" fmla="*/ 13 h 440"/>
                <a:gd name="T20" fmla="*/ 356 w 357"/>
                <a:gd name="T21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440">
                  <a:moveTo>
                    <a:pt x="356" y="0"/>
                  </a:moveTo>
                  <a:lnTo>
                    <a:pt x="0" y="429"/>
                  </a:lnTo>
                  <a:lnTo>
                    <a:pt x="4" y="440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9" y="313"/>
                  </a:lnTo>
                  <a:lnTo>
                    <a:pt x="313" y="67"/>
                  </a:lnTo>
                  <a:lnTo>
                    <a:pt x="313" y="67"/>
                  </a:lnTo>
                  <a:lnTo>
                    <a:pt x="318" y="60"/>
                  </a:lnTo>
                  <a:lnTo>
                    <a:pt x="357" y="13"/>
                  </a:ln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164">
              <a:extLst>
                <a:ext uri="{FF2B5EF4-FFF2-40B4-BE49-F238E27FC236}">
                  <a16:creationId xmlns:a16="http://schemas.microsoft.com/office/drawing/2014/main" id="{8BC0CF0D-985D-4387-9B55-7719AD1EE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52085" y="-10251880"/>
              <a:ext cx="40090" cy="23629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7 h 7"/>
                <a:gd name="T4" fmla="*/ 6 w 6"/>
                <a:gd name="T5" fmla="*/ 0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165">
              <a:extLst>
                <a:ext uri="{FF2B5EF4-FFF2-40B4-BE49-F238E27FC236}">
                  <a16:creationId xmlns:a16="http://schemas.microsoft.com/office/drawing/2014/main" id="{056E4B99-DF48-4853-B669-D0E12435B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52085" y="-10251880"/>
              <a:ext cx="40090" cy="23629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7 h 7"/>
                <a:gd name="T4" fmla="*/ 6 w 6"/>
                <a:gd name="T5" fmla="*/ 0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166">
              <a:extLst>
                <a:ext uri="{FF2B5EF4-FFF2-40B4-BE49-F238E27FC236}">
                  <a16:creationId xmlns:a16="http://schemas.microsoft.com/office/drawing/2014/main" id="{1E41B868-FFE8-4688-8326-9ADC3011A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8950" y="-11105901"/>
              <a:ext cx="33408" cy="23629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7 h 7"/>
                <a:gd name="T4" fmla="*/ 5 w 5"/>
                <a:gd name="T5" fmla="*/ 0 h 7"/>
                <a:gd name="T6" fmla="*/ 5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67">
              <a:extLst>
                <a:ext uri="{FF2B5EF4-FFF2-40B4-BE49-F238E27FC236}">
                  <a16:creationId xmlns:a16="http://schemas.microsoft.com/office/drawing/2014/main" id="{C5490A85-0F30-48CF-9BC5-DA8E914C7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8950" y="-11105901"/>
              <a:ext cx="33408" cy="23629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7 h 7"/>
                <a:gd name="T4" fmla="*/ 5 w 5"/>
                <a:gd name="T5" fmla="*/ 0 h 7"/>
                <a:gd name="T6" fmla="*/ 5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68">
              <a:extLst>
                <a:ext uri="{FF2B5EF4-FFF2-40B4-BE49-F238E27FC236}">
                  <a16:creationId xmlns:a16="http://schemas.microsoft.com/office/drawing/2014/main" id="{5BD1AFB7-DF07-4431-84A7-4468C01B6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57647" y="-8972537"/>
              <a:ext cx="1783986" cy="1120692"/>
            </a:xfrm>
            <a:custGeom>
              <a:avLst/>
              <a:gdLst>
                <a:gd name="T0" fmla="*/ 266 w 267"/>
                <a:gd name="T1" fmla="*/ 0 h 332"/>
                <a:gd name="T2" fmla="*/ 210 w 267"/>
                <a:gd name="T3" fmla="*/ 67 h 332"/>
                <a:gd name="T4" fmla="*/ 214 w 267"/>
                <a:gd name="T5" fmla="*/ 78 h 332"/>
                <a:gd name="T6" fmla="*/ 208 w 267"/>
                <a:gd name="T7" fmla="*/ 85 h 332"/>
                <a:gd name="T8" fmla="*/ 205 w 267"/>
                <a:gd name="T9" fmla="*/ 74 h 332"/>
                <a:gd name="T10" fmla="*/ 105 w 267"/>
                <a:gd name="T11" fmla="*/ 194 h 332"/>
                <a:gd name="T12" fmla="*/ 108 w 267"/>
                <a:gd name="T13" fmla="*/ 205 h 332"/>
                <a:gd name="T14" fmla="*/ 103 w 267"/>
                <a:gd name="T15" fmla="*/ 212 h 332"/>
                <a:gd name="T16" fmla="*/ 100 w 267"/>
                <a:gd name="T17" fmla="*/ 201 h 332"/>
                <a:gd name="T18" fmla="*/ 0 w 267"/>
                <a:gd name="T19" fmla="*/ 322 h 332"/>
                <a:gd name="T20" fmla="*/ 3 w 267"/>
                <a:gd name="T21" fmla="*/ 332 h 332"/>
                <a:gd name="T22" fmla="*/ 267 w 267"/>
                <a:gd name="T23" fmla="*/ 14 h 332"/>
                <a:gd name="T24" fmla="*/ 266 w 267"/>
                <a:gd name="T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332">
                  <a:moveTo>
                    <a:pt x="266" y="0"/>
                  </a:moveTo>
                  <a:lnTo>
                    <a:pt x="210" y="67"/>
                  </a:lnTo>
                  <a:lnTo>
                    <a:pt x="214" y="78"/>
                  </a:lnTo>
                  <a:lnTo>
                    <a:pt x="208" y="85"/>
                  </a:lnTo>
                  <a:lnTo>
                    <a:pt x="205" y="74"/>
                  </a:lnTo>
                  <a:lnTo>
                    <a:pt x="105" y="194"/>
                  </a:lnTo>
                  <a:lnTo>
                    <a:pt x="108" y="205"/>
                  </a:lnTo>
                  <a:lnTo>
                    <a:pt x="103" y="212"/>
                  </a:lnTo>
                  <a:lnTo>
                    <a:pt x="100" y="201"/>
                  </a:lnTo>
                  <a:lnTo>
                    <a:pt x="0" y="322"/>
                  </a:lnTo>
                  <a:lnTo>
                    <a:pt x="3" y="332"/>
                  </a:lnTo>
                  <a:lnTo>
                    <a:pt x="267" y="1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169">
              <a:extLst>
                <a:ext uri="{FF2B5EF4-FFF2-40B4-BE49-F238E27FC236}">
                  <a16:creationId xmlns:a16="http://schemas.microsoft.com/office/drawing/2014/main" id="{F3E4DFED-3506-4741-81BA-BDAB73CBF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57647" y="-8972537"/>
              <a:ext cx="1783986" cy="1120692"/>
            </a:xfrm>
            <a:custGeom>
              <a:avLst/>
              <a:gdLst>
                <a:gd name="T0" fmla="*/ 266 w 267"/>
                <a:gd name="T1" fmla="*/ 0 h 332"/>
                <a:gd name="T2" fmla="*/ 210 w 267"/>
                <a:gd name="T3" fmla="*/ 67 h 332"/>
                <a:gd name="T4" fmla="*/ 214 w 267"/>
                <a:gd name="T5" fmla="*/ 78 h 332"/>
                <a:gd name="T6" fmla="*/ 208 w 267"/>
                <a:gd name="T7" fmla="*/ 85 h 332"/>
                <a:gd name="T8" fmla="*/ 205 w 267"/>
                <a:gd name="T9" fmla="*/ 74 h 332"/>
                <a:gd name="T10" fmla="*/ 105 w 267"/>
                <a:gd name="T11" fmla="*/ 194 h 332"/>
                <a:gd name="T12" fmla="*/ 108 w 267"/>
                <a:gd name="T13" fmla="*/ 205 h 332"/>
                <a:gd name="T14" fmla="*/ 103 w 267"/>
                <a:gd name="T15" fmla="*/ 212 h 332"/>
                <a:gd name="T16" fmla="*/ 100 w 267"/>
                <a:gd name="T17" fmla="*/ 201 h 332"/>
                <a:gd name="T18" fmla="*/ 0 w 267"/>
                <a:gd name="T19" fmla="*/ 322 h 332"/>
                <a:gd name="T20" fmla="*/ 3 w 267"/>
                <a:gd name="T21" fmla="*/ 332 h 332"/>
                <a:gd name="T22" fmla="*/ 267 w 267"/>
                <a:gd name="T23" fmla="*/ 14 h 332"/>
                <a:gd name="T24" fmla="*/ 266 w 267"/>
                <a:gd name="T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7" h="332">
                  <a:moveTo>
                    <a:pt x="266" y="0"/>
                  </a:moveTo>
                  <a:lnTo>
                    <a:pt x="210" y="67"/>
                  </a:lnTo>
                  <a:lnTo>
                    <a:pt x="214" y="78"/>
                  </a:lnTo>
                  <a:lnTo>
                    <a:pt x="208" y="85"/>
                  </a:lnTo>
                  <a:lnTo>
                    <a:pt x="205" y="74"/>
                  </a:lnTo>
                  <a:lnTo>
                    <a:pt x="105" y="194"/>
                  </a:lnTo>
                  <a:lnTo>
                    <a:pt x="108" y="205"/>
                  </a:lnTo>
                  <a:lnTo>
                    <a:pt x="103" y="212"/>
                  </a:lnTo>
                  <a:lnTo>
                    <a:pt x="100" y="201"/>
                  </a:lnTo>
                  <a:lnTo>
                    <a:pt x="0" y="322"/>
                  </a:lnTo>
                  <a:lnTo>
                    <a:pt x="3" y="332"/>
                  </a:lnTo>
                  <a:lnTo>
                    <a:pt x="267" y="14"/>
                  </a:lnTo>
                  <a:lnTo>
                    <a:pt x="2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170">
              <a:extLst>
                <a:ext uri="{FF2B5EF4-FFF2-40B4-BE49-F238E27FC236}">
                  <a16:creationId xmlns:a16="http://schemas.microsoft.com/office/drawing/2014/main" id="{44E6E550-A4A4-453D-966D-C1644E6C8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89488" y="-8317675"/>
              <a:ext cx="53453" cy="60760"/>
            </a:xfrm>
            <a:custGeom>
              <a:avLst/>
              <a:gdLst>
                <a:gd name="T0" fmla="*/ 5 w 8"/>
                <a:gd name="T1" fmla="*/ 0 h 18"/>
                <a:gd name="T2" fmla="*/ 0 w 8"/>
                <a:gd name="T3" fmla="*/ 7 h 18"/>
                <a:gd name="T4" fmla="*/ 3 w 8"/>
                <a:gd name="T5" fmla="*/ 18 h 18"/>
                <a:gd name="T6" fmla="*/ 8 w 8"/>
                <a:gd name="T7" fmla="*/ 11 h 18"/>
                <a:gd name="T8" fmla="*/ 5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71">
              <a:extLst>
                <a:ext uri="{FF2B5EF4-FFF2-40B4-BE49-F238E27FC236}">
                  <a16:creationId xmlns:a16="http://schemas.microsoft.com/office/drawing/2014/main" id="{D4BC8C80-496F-427A-8AEC-A3761639E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89488" y="-8317675"/>
              <a:ext cx="53453" cy="60760"/>
            </a:xfrm>
            <a:custGeom>
              <a:avLst/>
              <a:gdLst>
                <a:gd name="T0" fmla="*/ 5 w 8"/>
                <a:gd name="T1" fmla="*/ 0 h 18"/>
                <a:gd name="T2" fmla="*/ 0 w 8"/>
                <a:gd name="T3" fmla="*/ 7 h 18"/>
                <a:gd name="T4" fmla="*/ 3 w 8"/>
                <a:gd name="T5" fmla="*/ 18 h 18"/>
                <a:gd name="T6" fmla="*/ 8 w 8"/>
                <a:gd name="T7" fmla="*/ 11 h 18"/>
                <a:gd name="T8" fmla="*/ 5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72">
              <a:extLst>
                <a:ext uri="{FF2B5EF4-FFF2-40B4-BE49-F238E27FC236}">
                  <a16:creationId xmlns:a16="http://schemas.microsoft.com/office/drawing/2014/main" id="{2179DB96-FB0E-43DC-BF03-76254F9AB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87920" y="-8746373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73">
              <a:extLst>
                <a:ext uri="{FF2B5EF4-FFF2-40B4-BE49-F238E27FC236}">
                  <a16:creationId xmlns:a16="http://schemas.microsoft.com/office/drawing/2014/main" id="{B3971651-F4C1-44F7-BAD9-8C0468E1B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87920" y="-8746373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74">
              <a:extLst>
                <a:ext uri="{FF2B5EF4-FFF2-40B4-BE49-F238E27FC236}">
                  <a16:creationId xmlns:a16="http://schemas.microsoft.com/office/drawing/2014/main" id="{C760E670-5D1F-481D-B570-9A73DD505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34691" y="-7456902"/>
              <a:ext cx="2659275" cy="1606775"/>
            </a:xfrm>
            <a:custGeom>
              <a:avLst/>
              <a:gdLst>
                <a:gd name="T0" fmla="*/ 398 w 398"/>
                <a:gd name="T1" fmla="*/ 0 h 476"/>
                <a:gd name="T2" fmla="*/ 376 w 398"/>
                <a:gd name="T3" fmla="*/ 10 h 476"/>
                <a:gd name="T4" fmla="*/ 0 w 398"/>
                <a:gd name="T5" fmla="*/ 465 h 476"/>
                <a:gd name="T6" fmla="*/ 3 w 398"/>
                <a:gd name="T7" fmla="*/ 476 h 476"/>
                <a:gd name="T8" fmla="*/ 398 w 398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76">
                  <a:moveTo>
                    <a:pt x="398" y="0"/>
                  </a:moveTo>
                  <a:lnTo>
                    <a:pt x="376" y="10"/>
                  </a:lnTo>
                  <a:lnTo>
                    <a:pt x="0" y="465"/>
                  </a:lnTo>
                  <a:lnTo>
                    <a:pt x="3" y="476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75">
              <a:extLst>
                <a:ext uri="{FF2B5EF4-FFF2-40B4-BE49-F238E27FC236}">
                  <a16:creationId xmlns:a16="http://schemas.microsoft.com/office/drawing/2014/main" id="{56846104-DE33-447B-84D5-CF368E7FF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34691" y="-7456902"/>
              <a:ext cx="2659275" cy="1606775"/>
            </a:xfrm>
            <a:custGeom>
              <a:avLst/>
              <a:gdLst>
                <a:gd name="T0" fmla="*/ 398 w 398"/>
                <a:gd name="T1" fmla="*/ 0 h 476"/>
                <a:gd name="T2" fmla="*/ 376 w 398"/>
                <a:gd name="T3" fmla="*/ 10 h 476"/>
                <a:gd name="T4" fmla="*/ 0 w 398"/>
                <a:gd name="T5" fmla="*/ 465 h 476"/>
                <a:gd name="T6" fmla="*/ 3 w 398"/>
                <a:gd name="T7" fmla="*/ 476 h 476"/>
                <a:gd name="T8" fmla="*/ 398 w 398"/>
                <a:gd name="T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76">
                  <a:moveTo>
                    <a:pt x="398" y="0"/>
                  </a:moveTo>
                  <a:lnTo>
                    <a:pt x="376" y="10"/>
                  </a:lnTo>
                  <a:lnTo>
                    <a:pt x="0" y="465"/>
                  </a:lnTo>
                  <a:lnTo>
                    <a:pt x="3" y="476"/>
                  </a:lnTo>
                  <a:lnTo>
                    <a:pt x="3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76">
              <a:extLst>
                <a:ext uri="{FF2B5EF4-FFF2-40B4-BE49-F238E27FC236}">
                  <a16:creationId xmlns:a16="http://schemas.microsoft.com/office/drawing/2014/main" id="{7D985A1F-9C9F-4A9D-A6CF-EF2C29D9D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958991" y="-10150613"/>
              <a:ext cx="2084658" cy="1299597"/>
            </a:xfrm>
            <a:custGeom>
              <a:avLst/>
              <a:gdLst>
                <a:gd name="T0" fmla="*/ 100 w 312"/>
                <a:gd name="T1" fmla="*/ 252 h 385"/>
                <a:gd name="T2" fmla="*/ 0 w 312"/>
                <a:gd name="T3" fmla="*/ 373 h 385"/>
                <a:gd name="T4" fmla="*/ 3 w 312"/>
                <a:gd name="T5" fmla="*/ 385 h 385"/>
                <a:gd name="T6" fmla="*/ 103 w 312"/>
                <a:gd name="T7" fmla="*/ 264 h 385"/>
                <a:gd name="T8" fmla="*/ 100 w 312"/>
                <a:gd name="T9" fmla="*/ 252 h 385"/>
                <a:gd name="T10" fmla="*/ 205 w 312"/>
                <a:gd name="T11" fmla="*/ 125 h 385"/>
                <a:gd name="T12" fmla="*/ 105 w 312"/>
                <a:gd name="T13" fmla="*/ 246 h 385"/>
                <a:gd name="T14" fmla="*/ 109 w 312"/>
                <a:gd name="T15" fmla="*/ 257 h 385"/>
                <a:gd name="T16" fmla="*/ 208 w 312"/>
                <a:gd name="T17" fmla="*/ 137 h 385"/>
                <a:gd name="T18" fmla="*/ 205 w 312"/>
                <a:gd name="T19" fmla="*/ 125 h 385"/>
                <a:gd name="T20" fmla="*/ 309 w 312"/>
                <a:gd name="T21" fmla="*/ 0 h 385"/>
                <a:gd name="T22" fmla="*/ 210 w 312"/>
                <a:gd name="T23" fmla="*/ 119 h 385"/>
                <a:gd name="T24" fmla="*/ 214 w 312"/>
                <a:gd name="T25" fmla="*/ 130 h 385"/>
                <a:gd name="T26" fmla="*/ 312 w 312"/>
                <a:gd name="T27" fmla="*/ 10 h 385"/>
                <a:gd name="T28" fmla="*/ 309 w 312"/>
                <a:gd name="T2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2" h="385">
                  <a:moveTo>
                    <a:pt x="100" y="252"/>
                  </a:moveTo>
                  <a:lnTo>
                    <a:pt x="0" y="373"/>
                  </a:lnTo>
                  <a:lnTo>
                    <a:pt x="3" y="385"/>
                  </a:lnTo>
                  <a:lnTo>
                    <a:pt x="103" y="264"/>
                  </a:lnTo>
                  <a:lnTo>
                    <a:pt x="100" y="252"/>
                  </a:lnTo>
                  <a:close/>
                  <a:moveTo>
                    <a:pt x="205" y="125"/>
                  </a:moveTo>
                  <a:lnTo>
                    <a:pt x="105" y="246"/>
                  </a:lnTo>
                  <a:lnTo>
                    <a:pt x="109" y="257"/>
                  </a:lnTo>
                  <a:lnTo>
                    <a:pt x="208" y="137"/>
                  </a:lnTo>
                  <a:lnTo>
                    <a:pt x="205" y="125"/>
                  </a:lnTo>
                  <a:close/>
                  <a:moveTo>
                    <a:pt x="309" y="0"/>
                  </a:moveTo>
                  <a:lnTo>
                    <a:pt x="210" y="119"/>
                  </a:lnTo>
                  <a:lnTo>
                    <a:pt x="214" y="130"/>
                  </a:lnTo>
                  <a:lnTo>
                    <a:pt x="312" y="10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77">
              <a:extLst>
                <a:ext uri="{FF2B5EF4-FFF2-40B4-BE49-F238E27FC236}">
                  <a16:creationId xmlns:a16="http://schemas.microsoft.com/office/drawing/2014/main" id="{D9C144E4-CFFC-43FB-BDBB-9EB4589C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958991" y="-10150613"/>
              <a:ext cx="2084658" cy="1299597"/>
            </a:xfrm>
            <a:custGeom>
              <a:avLst/>
              <a:gdLst>
                <a:gd name="T0" fmla="*/ 100 w 312"/>
                <a:gd name="T1" fmla="*/ 252 h 385"/>
                <a:gd name="T2" fmla="*/ 0 w 312"/>
                <a:gd name="T3" fmla="*/ 373 h 385"/>
                <a:gd name="T4" fmla="*/ 3 w 312"/>
                <a:gd name="T5" fmla="*/ 385 h 385"/>
                <a:gd name="T6" fmla="*/ 103 w 312"/>
                <a:gd name="T7" fmla="*/ 264 h 385"/>
                <a:gd name="T8" fmla="*/ 100 w 312"/>
                <a:gd name="T9" fmla="*/ 252 h 385"/>
                <a:gd name="T10" fmla="*/ 205 w 312"/>
                <a:gd name="T11" fmla="*/ 125 h 385"/>
                <a:gd name="T12" fmla="*/ 105 w 312"/>
                <a:gd name="T13" fmla="*/ 246 h 385"/>
                <a:gd name="T14" fmla="*/ 109 w 312"/>
                <a:gd name="T15" fmla="*/ 257 h 385"/>
                <a:gd name="T16" fmla="*/ 208 w 312"/>
                <a:gd name="T17" fmla="*/ 137 h 385"/>
                <a:gd name="T18" fmla="*/ 205 w 312"/>
                <a:gd name="T19" fmla="*/ 125 h 385"/>
                <a:gd name="T20" fmla="*/ 309 w 312"/>
                <a:gd name="T21" fmla="*/ 0 h 385"/>
                <a:gd name="T22" fmla="*/ 210 w 312"/>
                <a:gd name="T23" fmla="*/ 119 h 385"/>
                <a:gd name="T24" fmla="*/ 214 w 312"/>
                <a:gd name="T25" fmla="*/ 130 h 385"/>
                <a:gd name="T26" fmla="*/ 312 w 312"/>
                <a:gd name="T27" fmla="*/ 10 h 385"/>
                <a:gd name="T28" fmla="*/ 309 w 312"/>
                <a:gd name="T2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2" h="385">
                  <a:moveTo>
                    <a:pt x="100" y="252"/>
                  </a:moveTo>
                  <a:lnTo>
                    <a:pt x="0" y="373"/>
                  </a:lnTo>
                  <a:lnTo>
                    <a:pt x="3" y="385"/>
                  </a:lnTo>
                  <a:lnTo>
                    <a:pt x="103" y="264"/>
                  </a:lnTo>
                  <a:lnTo>
                    <a:pt x="100" y="252"/>
                  </a:lnTo>
                  <a:moveTo>
                    <a:pt x="205" y="125"/>
                  </a:moveTo>
                  <a:lnTo>
                    <a:pt x="105" y="246"/>
                  </a:lnTo>
                  <a:lnTo>
                    <a:pt x="109" y="257"/>
                  </a:lnTo>
                  <a:lnTo>
                    <a:pt x="208" y="137"/>
                  </a:lnTo>
                  <a:lnTo>
                    <a:pt x="205" y="125"/>
                  </a:lnTo>
                  <a:moveTo>
                    <a:pt x="309" y="0"/>
                  </a:moveTo>
                  <a:lnTo>
                    <a:pt x="210" y="119"/>
                  </a:lnTo>
                  <a:lnTo>
                    <a:pt x="214" y="130"/>
                  </a:lnTo>
                  <a:lnTo>
                    <a:pt x="312" y="10"/>
                  </a:lnTo>
                  <a:lnTo>
                    <a:pt x="3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78">
              <a:extLst>
                <a:ext uri="{FF2B5EF4-FFF2-40B4-BE49-F238E27FC236}">
                  <a16:creationId xmlns:a16="http://schemas.microsoft.com/office/drawing/2014/main" id="{E1877230-4646-46F4-AED9-E7A63DE0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90831" y="-9320221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6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6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79">
              <a:extLst>
                <a:ext uri="{FF2B5EF4-FFF2-40B4-BE49-F238E27FC236}">
                  <a16:creationId xmlns:a16="http://schemas.microsoft.com/office/drawing/2014/main" id="{C547BAD5-3491-498D-AB90-779ADB1AD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90831" y="-9320221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6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6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180">
              <a:extLst>
                <a:ext uri="{FF2B5EF4-FFF2-40B4-BE49-F238E27FC236}">
                  <a16:creationId xmlns:a16="http://schemas.microsoft.com/office/drawing/2014/main" id="{1A7117DE-EFE1-41B6-9ABD-40D4DD2E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89264" y="-9748919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6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6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181">
              <a:extLst>
                <a:ext uri="{FF2B5EF4-FFF2-40B4-BE49-F238E27FC236}">
                  <a16:creationId xmlns:a16="http://schemas.microsoft.com/office/drawing/2014/main" id="{572A1180-DA47-4FD6-B1DF-D0B833CEF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89264" y="-9748919"/>
              <a:ext cx="60134" cy="60760"/>
            </a:xfrm>
            <a:custGeom>
              <a:avLst/>
              <a:gdLst>
                <a:gd name="T0" fmla="*/ 5 w 9"/>
                <a:gd name="T1" fmla="*/ 0 h 18"/>
                <a:gd name="T2" fmla="*/ 0 w 9"/>
                <a:gd name="T3" fmla="*/ 6 h 18"/>
                <a:gd name="T4" fmla="*/ 3 w 9"/>
                <a:gd name="T5" fmla="*/ 18 h 18"/>
                <a:gd name="T6" fmla="*/ 9 w 9"/>
                <a:gd name="T7" fmla="*/ 11 h 18"/>
                <a:gd name="T8" fmla="*/ 5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5" y="0"/>
                  </a:moveTo>
                  <a:lnTo>
                    <a:pt x="0" y="6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82">
              <a:extLst>
                <a:ext uri="{FF2B5EF4-FFF2-40B4-BE49-F238E27FC236}">
                  <a16:creationId xmlns:a16="http://schemas.microsoft.com/office/drawing/2014/main" id="{1F945D01-EC5C-4108-9588-5A8B98143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94378" y="-10164115"/>
              <a:ext cx="26726" cy="47258"/>
            </a:xfrm>
            <a:custGeom>
              <a:avLst/>
              <a:gdLst>
                <a:gd name="T0" fmla="*/ 2 w 4"/>
                <a:gd name="T1" fmla="*/ 0 h 14"/>
                <a:gd name="T2" fmla="*/ 0 w 4"/>
                <a:gd name="T3" fmla="*/ 4 h 14"/>
                <a:gd name="T4" fmla="*/ 3 w 4"/>
                <a:gd name="T5" fmla="*/ 14 h 14"/>
                <a:gd name="T6" fmla="*/ 4 w 4"/>
                <a:gd name="T7" fmla="*/ 14 h 14"/>
                <a:gd name="T8" fmla="*/ 2 w 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0" y="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83">
              <a:extLst>
                <a:ext uri="{FF2B5EF4-FFF2-40B4-BE49-F238E27FC236}">
                  <a16:creationId xmlns:a16="http://schemas.microsoft.com/office/drawing/2014/main" id="{C5FB947F-10F3-40A1-B176-1F6590D88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94378" y="-10164115"/>
              <a:ext cx="26726" cy="47258"/>
            </a:xfrm>
            <a:custGeom>
              <a:avLst/>
              <a:gdLst>
                <a:gd name="T0" fmla="*/ 2 w 4"/>
                <a:gd name="T1" fmla="*/ 0 h 14"/>
                <a:gd name="T2" fmla="*/ 0 w 4"/>
                <a:gd name="T3" fmla="*/ 4 h 14"/>
                <a:gd name="T4" fmla="*/ 3 w 4"/>
                <a:gd name="T5" fmla="*/ 14 h 14"/>
                <a:gd name="T6" fmla="*/ 4 w 4"/>
                <a:gd name="T7" fmla="*/ 14 h 14"/>
                <a:gd name="T8" fmla="*/ 2 w 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2" y="0"/>
                  </a:moveTo>
                  <a:lnTo>
                    <a:pt x="0" y="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84">
              <a:extLst>
                <a:ext uri="{FF2B5EF4-FFF2-40B4-BE49-F238E27FC236}">
                  <a16:creationId xmlns:a16="http://schemas.microsoft.com/office/drawing/2014/main" id="{0D3D5097-BFF1-49EF-BD72-ADBC769B29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798633" y="-9840060"/>
              <a:ext cx="2011160" cy="1255715"/>
            </a:xfrm>
            <a:custGeom>
              <a:avLst/>
              <a:gdLst>
                <a:gd name="T0" fmla="*/ 100 w 301"/>
                <a:gd name="T1" fmla="*/ 241 h 372"/>
                <a:gd name="T2" fmla="*/ 0 w 301"/>
                <a:gd name="T3" fmla="*/ 361 h 372"/>
                <a:gd name="T4" fmla="*/ 1 w 301"/>
                <a:gd name="T5" fmla="*/ 362 h 372"/>
                <a:gd name="T6" fmla="*/ 4 w 301"/>
                <a:gd name="T7" fmla="*/ 372 h 372"/>
                <a:gd name="T8" fmla="*/ 103 w 301"/>
                <a:gd name="T9" fmla="*/ 252 h 372"/>
                <a:gd name="T10" fmla="*/ 100 w 301"/>
                <a:gd name="T11" fmla="*/ 241 h 372"/>
                <a:gd name="T12" fmla="*/ 205 w 301"/>
                <a:gd name="T13" fmla="*/ 113 h 372"/>
                <a:gd name="T14" fmla="*/ 106 w 301"/>
                <a:gd name="T15" fmla="*/ 234 h 372"/>
                <a:gd name="T16" fmla="*/ 109 w 301"/>
                <a:gd name="T17" fmla="*/ 245 h 372"/>
                <a:gd name="T18" fmla="*/ 208 w 301"/>
                <a:gd name="T19" fmla="*/ 125 h 372"/>
                <a:gd name="T20" fmla="*/ 205 w 301"/>
                <a:gd name="T21" fmla="*/ 113 h 372"/>
                <a:gd name="T22" fmla="*/ 299 w 301"/>
                <a:gd name="T23" fmla="*/ 0 h 372"/>
                <a:gd name="T24" fmla="*/ 211 w 301"/>
                <a:gd name="T25" fmla="*/ 106 h 372"/>
                <a:gd name="T26" fmla="*/ 214 w 301"/>
                <a:gd name="T27" fmla="*/ 118 h 372"/>
                <a:gd name="T28" fmla="*/ 301 w 301"/>
                <a:gd name="T29" fmla="*/ 13 h 372"/>
                <a:gd name="T30" fmla="*/ 299 w 301"/>
                <a:gd name="T31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72">
                  <a:moveTo>
                    <a:pt x="100" y="241"/>
                  </a:moveTo>
                  <a:lnTo>
                    <a:pt x="0" y="361"/>
                  </a:lnTo>
                  <a:lnTo>
                    <a:pt x="1" y="362"/>
                  </a:lnTo>
                  <a:lnTo>
                    <a:pt x="4" y="372"/>
                  </a:lnTo>
                  <a:lnTo>
                    <a:pt x="103" y="252"/>
                  </a:lnTo>
                  <a:lnTo>
                    <a:pt x="100" y="241"/>
                  </a:lnTo>
                  <a:close/>
                  <a:moveTo>
                    <a:pt x="205" y="113"/>
                  </a:moveTo>
                  <a:lnTo>
                    <a:pt x="106" y="234"/>
                  </a:lnTo>
                  <a:lnTo>
                    <a:pt x="109" y="245"/>
                  </a:lnTo>
                  <a:lnTo>
                    <a:pt x="208" y="125"/>
                  </a:lnTo>
                  <a:lnTo>
                    <a:pt x="205" y="113"/>
                  </a:lnTo>
                  <a:close/>
                  <a:moveTo>
                    <a:pt x="299" y="0"/>
                  </a:moveTo>
                  <a:lnTo>
                    <a:pt x="211" y="106"/>
                  </a:lnTo>
                  <a:lnTo>
                    <a:pt x="214" y="118"/>
                  </a:lnTo>
                  <a:lnTo>
                    <a:pt x="301" y="13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85">
              <a:extLst>
                <a:ext uri="{FF2B5EF4-FFF2-40B4-BE49-F238E27FC236}">
                  <a16:creationId xmlns:a16="http://schemas.microsoft.com/office/drawing/2014/main" id="{3CFB8304-C690-4C66-98A1-09D9DE998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798633" y="-9840060"/>
              <a:ext cx="2011160" cy="1255715"/>
            </a:xfrm>
            <a:custGeom>
              <a:avLst/>
              <a:gdLst>
                <a:gd name="T0" fmla="*/ 100 w 301"/>
                <a:gd name="T1" fmla="*/ 241 h 372"/>
                <a:gd name="T2" fmla="*/ 0 w 301"/>
                <a:gd name="T3" fmla="*/ 361 h 372"/>
                <a:gd name="T4" fmla="*/ 1 w 301"/>
                <a:gd name="T5" fmla="*/ 362 h 372"/>
                <a:gd name="T6" fmla="*/ 4 w 301"/>
                <a:gd name="T7" fmla="*/ 372 h 372"/>
                <a:gd name="T8" fmla="*/ 103 w 301"/>
                <a:gd name="T9" fmla="*/ 252 h 372"/>
                <a:gd name="T10" fmla="*/ 100 w 301"/>
                <a:gd name="T11" fmla="*/ 241 h 372"/>
                <a:gd name="T12" fmla="*/ 205 w 301"/>
                <a:gd name="T13" fmla="*/ 113 h 372"/>
                <a:gd name="T14" fmla="*/ 106 w 301"/>
                <a:gd name="T15" fmla="*/ 234 h 372"/>
                <a:gd name="T16" fmla="*/ 109 w 301"/>
                <a:gd name="T17" fmla="*/ 245 h 372"/>
                <a:gd name="T18" fmla="*/ 208 w 301"/>
                <a:gd name="T19" fmla="*/ 125 h 372"/>
                <a:gd name="T20" fmla="*/ 205 w 301"/>
                <a:gd name="T21" fmla="*/ 113 h 372"/>
                <a:gd name="T22" fmla="*/ 299 w 301"/>
                <a:gd name="T23" fmla="*/ 0 h 372"/>
                <a:gd name="T24" fmla="*/ 211 w 301"/>
                <a:gd name="T25" fmla="*/ 106 h 372"/>
                <a:gd name="T26" fmla="*/ 214 w 301"/>
                <a:gd name="T27" fmla="*/ 118 h 372"/>
                <a:gd name="T28" fmla="*/ 301 w 301"/>
                <a:gd name="T29" fmla="*/ 13 h 372"/>
                <a:gd name="T30" fmla="*/ 299 w 301"/>
                <a:gd name="T31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72">
                  <a:moveTo>
                    <a:pt x="100" y="241"/>
                  </a:moveTo>
                  <a:lnTo>
                    <a:pt x="0" y="361"/>
                  </a:lnTo>
                  <a:lnTo>
                    <a:pt x="1" y="362"/>
                  </a:lnTo>
                  <a:lnTo>
                    <a:pt x="4" y="372"/>
                  </a:lnTo>
                  <a:lnTo>
                    <a:pt x="103" y="252"/>
                  </a:lnTo>
                  <a:lnTo>
                    <a:pt x="100" y="241"/>
                  </a:lnTo>
                  <a:moveTo>
                    <a:pt x="205" y="113"/>
                  </a:moveTo>
                  <a:lnTo>
                    <a:pt x="106" y="234"/>
                  </a:lnTo>
                  <a:lnTo>
                    <a:pt x="109" y="245"/>
                  </a:lnTo>
                  <a:lnTo>
                    <a:pt x="208" y="125"/>
                  </a:lnTo>
                  <a:lnTo>
                    <a:pt x="205" y="113"/>
                  </a:lnTo>
                  <a:moveTo>
                    <a:pt x="299" y="0"/>
                  </a:moveTo>
                  <a:lnTo>
                    <a:pt x="211" y="106"/>
                  </a:lnTo>
                  <a:lnTo>
                    <a:pt x="214" y="118"/>
                  </a:lnTo>
                  <a:lnTo>
                    <a:pt x="301" y="13"/>
                  </a:lnTo>
                  <a:lnTo>
                    <a:pt x="2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86">
              <a:extLst>
                <a:ext uri="{FF2B5EF4-FFF2-40B4-BE49-F238E27FC236}">
                  <a16:creationId xmlns:a16="http://schemas.microsoft.com/office/drawing/2014/main" id="{D867ECF5-69D2-4AA2-A542-8E7A4DE1F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98633" y="-8621476"/>
              <a:ext cx="6682" cy="337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187">
              <a:extLst>
                <a:ext uri="{FF2B5EF4-FFF2-40B4-BE49-F238E27FC236}">
                  <a16:creationId xmlns:a16="http://schemas.microsoft.com/office/drawing/2014/main" id="{0BEE3BB5-9D86-493B-9BAD-9A319E76B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98633" y="-8621476"/>
              <a:ext cx="6682" cy="3376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88">
              <a:extLst>
                <a:ext uri="{FF2B5EF4-FFF2-40B4-BE49-F238E27FC236}">
                  <a16:creationId xmlns:a16="http://schemas.microsoft.com/office/drawing/2014/main" id="{70559400-D974-49D3-9DD5-BC2C0FD38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30473" y="-9050175"/>
              <a:ext cx="60134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189">
              <a:extLst>
                <a:ext uri="{FF2B5EF4-FFF2-40B4-BE49-F238E27FC236}">
                  <a16:creationId xmlns:a16="http://schemas.microsoft.com/office/drawing/2014/main" id="{61F3540A-6D44-4A72-809E-A02B8DAD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30473" y="-9050175"/>
              <a:ext cx="60134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190">
              <a:extLst>
                <a:ext uri="{FF2B5EF4-FFF2-40B4-BE49-F238E27FC236}">
                  <a16:creationId xmlns:a16="http://schemas.microsoft.com/office/drawing/2014/main" id="{B43BF3C1-B205-4DBC-8F1D-80501C2B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28905" y="-9482249"/>
              <a:ext cx="60134" cy="64136"/>
            </a:xfrm>
            <a:custGeom>
              <a:avLst/>
              <a:gdLst>
                <a:gd name="T0" fmla="*/ 6 w 9"/>
                <a:gd name="T1" fmla="*/ 0 h 19"/>
                <a:gd name="T2" fmla="*/ 0 w 9"/>
                <a:gd name="T3" fmla="*/ 7 h 19"/>
                <a:gd name="T4" fmla="*/ 3 w 9"/>
                <a:gd name="T5" fmla="*/ 19 h 19"/>
                <a:gd name="T6" fmla="*/ 9 w 9"/>
                <a:gd name="T7" fmla="*/ 12 h 19"/>
                <a:gd name="T8" fmla="*/ 6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lnTo>
                    <a:pt x="0" y="7"/>
                  </a:lnTo>
                  <a:lnTo>
                    <a:pt x="3" y="19"/>
                  </a:lnTo>
                  <a:lnTo>
                    <a:pt x="9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191">
              <a:extLst>
                <a:ext uri="{FF2B5EF4-FFF2-40B4-BE49-F238E27FC236}">
                  <a16:creationId xmlns:a16="http://schemas.microsoft.com/office/drawing/2014/main" id="{BC3E40EF-B97E-4395-BA40-3F5867DA1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28905" y="-9482249"/>
              <a:ext cx="60134" cy="64136"/>
            </a:xfrm>
            <a:custGeom>
              <a:avLst/>
              <a:gdLst>
                <a:gd name="T0" fmla="*/ 6 w 9"/>
                <a:gd name="T1" fmla="*/ 0 h 19"/>
                <a:gd name="T2" fmla="*/ 0 w 9"/>
                <a:gd name="T3" fmla="*/ 7 h 19"/>
                <a:gd name="T4" fmla="*/ 3 w 9"/>
                <a:gd name="T5" fmla="*/ 19 h 19"/>
                <a:gd name="T6" fmla="*/ 9 w 9"/>
                <a:gd name="T7" fmla="*/ 12 h 19"/>
                <a:gd name="T8" fmla="*/ 6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lnTo>
                    <a:pt x="0" y="7"/>
                  </a:lnTo>
                  <a:lnTo>
                    <a:pt x="3" y="19"/>
                  </a:lnTo>
                  <a:lnTo>
                    <a:pt x="9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192">
              <a:extLst>
                <a:ext uri="{FF2B5EF4-FFF2-40B4-BE49-F238E27FC236}">
                  <a16:creationId xmlns:a16="http://schemas.microsoft.com/office/drawing/2014/main" id="{E1C463EB-8A6E-4715-B0D5-84FD8FAF0F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44956" y="-9532882"/>
              <a:ext cx="1937663" cy="1211832"/>
            </a:xfrm>
            <a:custGeom>
              <a:avLst/>
              <a:gdLst>
                <a:gd name="T0" fmla="*/ 100 w 290"/>
                <a:gd name="T1" fmla="*/ 227 h 359"/>
                <a:gd name="T2" fmla="*/ 0 w 290"/>
                <a:gd name="T3" fmla="*/ 347 h 359"/>
                <a:gd name="T4" fmla="*/ 4 w 290"/>
                <a:gd name="T5" fmla="*/ 359 h 359"/>
                <a:gd name="T6" fmla="*/ 104 w 290"/>
                <a:gd name="T7" fmla="*/ 238 h 359"/>
                <a:gd name="T8" fmla="*/ 100 w 290"/>
                <a:gd name="T9" fmla="*/ 227 h 359"/>
                <a:gd name="T10" fmla="*/ 205 w 290"/>
                <a:gd name="T11" fmla="*/ 100 h 359"/>
                <a:gd name="T12" fmla="*/ 106 w 290"/>
                <a:gd name="T13" fmla="*/ 220 h 359"/>
                <a:gd name="T14" fmla="*/ 109 w 290"/>
                <a:gd name="T15" fmla="*/ 232 h 359"/>
                <a:gd name="T16" fmla="*/ 209 w 290"/>
                <a:gd name="T17" fmla="*/ 111 h 359"/>
                <a:gd name="T18" fmla="*/ 205 w 290"/>
                <a:gd name="T19" fmla="*/ 100 h 359"/>
                <a:gd name="T20" fmla="*/ 288 w 290"/>
                <a:gd name="T21" fmla="*/ 0 h 359"/>
                <a:gd name="T22" fmla="*/ 211 w 290"/>
                <a:gd name="T23" fmla="*/ 93 h 359"/>
                <a:gd name="T24" fmla="*/ 215 w 290"/>
                <a:gd name="T25" fmla="*/ 105 h 359"/>
                <a:gd name="T26" fmla="*/ 290 w 290"/>
                <a:gd name="T27" fmla="*/ 14 h 359"/>
                <a:gd name="T28" fmla="*/ 288 w 290"/>
                <a:gd name="T2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359">
                  <a:moveTo>
                    <a:pt x="100" y="227"/>
                  </a:moveTo>
                  <a:lnTo>
                    <a:pt x="0" y="347"/>
                  </a:lnTo>
                  <a:lnTo>
                    <a:pt x="4" y="359"/>
                  </a:lnTo>
                  <a:lnTo>
                    <a:pt x="104" y="238"/>
                  </a:lnTo>
                  <a:lnTo>
                    <a:pt x="100" y="227"/>
                  </a:lnTo>
                  <a:close/>
                  <a:moveTo>
                    <a:pt x="205" y="100"/>
                  </a:moveTo>
                  <a:lnTo>
                    <a:pt x="106" y="220"/>
                  </a:lnTo>
                  <a:lnTo>
                    <a:pt x="109" y="232"/>
                  </a:lnTo>
                  <a:lnTo>
                    <a:pt x="209" y="111"/>
                  </a:lnTo>
                  <a:lnTo>
                    <a:pt x="205" y="100"/>
                  </a:lnTo>
                  <a:close/>
                  <a:moveTo>
                    <a:pt x="288" y="0"/>
                  </a:moveTo>
                  <a:lnTo>
                    <a:pt x="211" y="93"/>
                  </a:lnTo>
                  <a:lnTo>
                    <a:pt x="215" y="105"/>
                  </a:lnTo>
                  <a:lnTo>
                    <a:pt x="290" y="14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193">
              <a:extLst>
                <a:ext uri="{FF2B5EF4-FFF2-40B4-BE49-F238E27FC236}">
                  <a16:creationId xmlns:a16="http://schemas.microsoft.com/office/drawing/2014/main" id="{3DE16A55-7F80-442A-8828-18DE5DB81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44956" y="-9532882"/>
              <a:ext cx="1937663" cy="1211832"/>
            </a:xfrm>
            <a:custGeom>
              <a:avLst/>
              <a:gdLst>
                <a:gd name="T0" fmla="*/ 100 w 290"/>
                <a:gd name="T1" fmla="*/ 227 h 359"/>
                <a:gd name="T2" fmla="*/ 0 w 290"/>
                <a:gd name="T3" fmla="*/ 347 h 359"/>
                <a:gd name="T4" fmla="*/ 4 w 290"/>
                <a:gd name="T5" fmla="*/ 359 h 359"/>
                <a:gd name="T6" fmla="*/ 104 w 290"/>
                <a:gd name="T7" fmla="*/ 238 h 359"/>
                <a:gd name="T8" fmla="*/ 100 w 290"/>
                <a:gd name="T9" fmla="*/ 227 h 359"/>
                <a:gd name="T10" fmla="*/ 205 w 290"/>
                <a:gd name="T11" fmla="*/ 100 h 359"/>
                <a:gd name="T12" fmla="*/ 106 w 290"/>
                <a:gd name="T13" fmla="*/ 220 h 359"/>
                <a:gd name="T14" fmla="*/ 109 w 290"/>
                <a:gd name="T15" fmla="*/ 232 h 359"/>
                <a:gd name="T16" fmla="*/ 209 w 290"/>
                <a:gd name="T17" fmla="*/ 111 h 359"/>
                <a:gd name="T18" fmla="*/ 205 w 290"/>
                <a:gd name="T19" fmla="*/ 100 h 359"/>
                <a:gd name="T20" fmla="*/ 288 w 290"/>
                <a:gd name="T21" fmla="*/ 0 h 359"/>
                <a:gd name="T22" fmla="*/ 211 w 290"/>
                <a:gd name="T23" fmla="*/ 93 h 359"/>
                <a:gd name="T24" fmla="*/ 215 w 290"/>
                <a:gd name="T25" fmla="*/ 105 h 359"/>
                <a:gd name="T26" fmla="*/ 290 w 290"/>
                <a:gd name="T27" fmla="*/ 14 h 359"/>
                <a:gd name="T28" fmla="*/ 288 w 290"/>
                <a:gd name="T2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359">
                  <a:moveTo>
                    <a:pt x="100" y="227"/>
                  </a:moveTo>
                  <a:lnTo>
                    <a:pt x="0" y="347"/>
                  </a:lnTo>
                  <a:lnTo>
                    <a:pt x="4" y="359"/>
                  </a:lnTo>
                  <a:lnTo>
                    <a:pt x="104" y="238"/>
                  </a:lnTo>
                  <a:lnTo>
                    <a:pt x="100" y="227"/>
                  </a:lnTo>
                  <a:moveTo>
                    <a:pt x="205" y="100"/>
                  </a:moveTo>
                  <a:lnTo>
                    <a:pt x="106" y="220"/>
                  </a:lnTo>
                  <a:lnTo>
                    <a:pt x="109" y="232"/>
                  </a:lnTo>
                  <a:lnTo>
                    <a:pt x="209" y="111"/>
                  </a:lnTo>
                  <a:lnTo>
                    <a:pt x="205" y="100"/>
                  </a:lnTo>
                  <a:moveTo>
                    <a:pt x="288" y="0"/>
                  </a:moveTo>
                  <a:lnTo>
                    <a:pt x="211" y="93"/>
                  </a:lnTo>
                  <a:lnTo>
                    <a:pt x="215" y="105"/>
                  </a:lnTo>
                  <a:lnTo>
                    <a:pt x="290" y="14"/>
                  </a:lnTo>
                  <a:lnTo>
                    <a:pt x="2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194">
              <a:extLst>
                <a:ext uri="{FF2B5EF4-FFF2-40B4-BE49-F238E27FC236}">
                  <a16:creationId xmlns:a16="http://schemas.microsoft.com/office/drawing/2014/main" id="{2850D459-91E6-4CB6-BEA7-D06D08E25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76796" y="-8790255"/>
              <a:ext cx="60134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4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9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195">
              <a:extLst>
                <a:ext uri="{FF2B5EF4-FFF2-40B4-BE49-F238E27FC236}">
                  <a16:creationId xmlns:a16="http://schemas.microsoft.com/office/drawing/2014/main" id="{26844A59-87D4-4A3F-A3A6-603597F64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76796" y="-8790255"/>
              <a:ext cx="60134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4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9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196">
              <a:extLst>
                <a:ext uri="{FF2B5EF4-FFF2-40B4-BE49-F238E27FC236}">
                  <a16:creationId xmlns:a16="http://schemas.microsoft.com/office/drawing/2014/main" id="{54D5001F-38F9-4A6A-919E-0C604BE68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75229" y="-9218954"/>
              <a:ext cx="66816" cy="60760"/>
            </a:xfrm>
            <a:custGeom>
              <a:avLst/>
              <a:gdLst>
                <a:gd name="T0" fmla="*/ 6 w 10"/>
                <a:gd name="T1" fmla="*/ 0 h 18"/>
                <a:gd name="T2" fmla="*/ 0 w 10"/>
                <a:gd name="T3" fmla="*/ 7 h 18"/>
                <a:gd name="T4" fmla="*/ 4 w 10"/>
                <a:gd name="T5" fmla="*/ 18 h 18"/>
                <a:gd name="T6" fmla="*/ 10 w 10"/>
                <a:gd name="T7" fmla="*/ 12 h 18"/>
                <a:gd name="T8" fmla="*/ 6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1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97">
              <a:extLst>
                <a:ext uri="{FF2B5EF4-FFF2-40B4-BE49-F238E27FC236}">
                  <a16:creationId xmlns:a16="http://schemas.microsoft.com/office/drawing/2014/main" id="{0DDD8021-C15A-4C34-AA14-00DCC7D6D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75229" y="-9218954"/>
              <a:ext cx="66816" cy="60760"/>
            </a:xfrm>
            <a:custGeom>
              <a:avLst/>
              <a:gdLst>
                <a:gd name="T0" fmla="*/ 6 w 10"/>
                <a:gd name="T1" fmla="*/ 0 h 18"/>
                <a:gd name="T2" fmla="*/ 0 w 10"/>
                <a:gd name="T3" fmla="*/ 7 h 18"/>
                <a:gd name="T4" fmla="*/ 4 w 10"/>
                <a:gd name="T5" fmla="*/ 18 h 18"/>
                <a:gd name="T6" fmla="*/ 10 w 10"/>
                <a:gd name="T7" fmla="*/ 12 h 18"/>
                <a:gd name="T8" fmla="*/ 6 w 1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10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98">
              <a:extLst>
                <a:ext uri="{FF2B5EF4-FFF2-40B4-BE49-F238E27FC236}">
                  <a16:creationId xmlns:a16="http://schemas.microsoft.com/office/drawing/2014/main" id="{949AC1E6-2A67-46F7-8FBF-33639763BF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497961" y="-9245958"/>
              <a:ext cx="1857484" cy="1164574"/>
            </a:xfrm>
            <a:custGeom>
              <a:avLst/>
              <a:gdLst>
                <a:gd name="T0" fmla="*/ 100 w 278"/>
                <a:gd name="T1" fmla="*/ 214 h 345"/>
                <a:gd name="T2" fmla="*/ 0 w 278"/>
                <a:gd name="T3" fmla="*/ 334 h 345"/>
                <a:gd name="T4" fmla="*/ 4 w 278"/>
                <a:gd name="T5" fmla="*/ 345 h 345"/>
                <a:gd name="T6" fmla="*/ 103 w 278"/>
                <a:gd name="T7" fmla="*/ 224 h 345"/>
                <a:gd name="T8" fmla="*/ 100 w 278"/>
                <a:gd name="T9" fmla="*/ 214 h 345"/>
                <a:gd name="T10" fmla="*/ 205 w 278"/>
                <a:gd name="T11" fmla="*/ 87 h 345"/>
                <a:gd name="T12" fmla="*/ 106 w 278"/>
                <a:gd name="T13" fmla="*/ 207 h 345"/>
                <a:gd name="T14" fmla="*/ 109 w 278"/>
                <a:gd name="T15" fmla="*/ 218 h 345"/>
                <a:gd name="T16" fmla="*/ 208 w 278"/>
                <a:gd name="T17" fmla="*/ 97 h 345"/>
                <a:gd name="T18" fmla="*/ 205 w 278"/>
                <a:gd name="T19" fmla="*/ 87 h 345"/>
                <a:gd name="T20" fmla="*/ 276 w 278"/>
                <a:gd name="T21" fmla="*/ 0 h 345"/>
                <a:gd name="T22" fmla="*/ 211 w 278"/>
                <a:gd name="T23" fmla="*/ 80 h 345"/>
                <a:gd name="T24" fmla="*/ 214 w 278"/>
                <a:gd name="T25" fmla="*/ 91 h 345"/>
                <a:gd name="T26" fmla="*/ 278 w 278"/>
                <a:gd name="T27" fmla="*/ 13 h 345"/>
                <a:gd name="T28" fmla="*/ 276 w 278"/>
                <a:gd name="T2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" h="345">
                  <a:moveTo>
                    <a:pt x="100" y="214"/>
                  </a:moveTo>
                  <a:lnTo>
                    <a:pt x="0" y="334"/>
                  </a:lnTo>
                  <a:lnTo>
                    <a:pt x="4" y="345"/>
                  </a:lnTo>
                  <a:lnTo>
                    <a:pt x="103" y="224"/>
                  </a:lnTo>
                  <a:lnTo>
                    <a:pt x="100" y="214"/>
                  </a:lnTo>
                  <a:close/>
                  <a:moveTo>
                    <a:pt x="205" y="87"/>
                  </a:moveTo>
                  <a:lnTo>
                    <a:pt x="106" y="207"/>
                  </a:lnTo>
                  <a:lnTo>
                    <a:pt x="109" y="218"/>
                  </a:lnTo>
                  <a:lnTo>
                    <a:pt x="208" y="97"/>
                  </a:lnTo>
                  <a:lnTo>
                    <a:pt x="205" y="87"/>
                  </a:lnTo>
                  <a:close/>
                  <a:moveTo>
                    <a:pt x="276" y="0"/>
                  </a:moveTo>
                  <a:lnTo>
                    <a:pt x="211" y="80"/>
                  </a:lnTo>
                  <a:lnTo>
                    <a:pt x="214" y="91"/>
                  </a:lnTo>
                  <a:lnTo>
                    <a:pt x="278" y="13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99">
              <a:extLst>
                <a:ext uri="{FF2B5EF4-FFF2-40B4-BE49-F238E27FC236}">
                  <a16:creationId xmlns:a16="http://schemas.microsoft.com/office/drawing/2014/main" id="{FCF7962A-C016-4CA2-BAC4-4648416D7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497961" y="-9245958"/>
              <a:ext cx="1857484" cy="1164574"/>
            </a:xfrm>
            <a:custGeom>
              <a:avLst/>
              <a:gdLst>
                <a:gd name="T0" fmla="*/ 100 w 278"/>
                <a:gd name="T1" fmla="*/ 214 h 345"/>
                <a:gd name="T2" fmla="*/ 0 w 278"/>
                <a:gd name="T3" fmla="*/ 334 h 345"/>
                <a:gd name="T4" fmla="*/ 4 w 278"/>
                <a:gd name="T5" fmla="*/ 345 h 345"/>
                <a:gd name="T6" fmla="*/ 103 w 278"/>
                <a:gd name="T7" fmla="*/ 224 h 345"/>
                <a:gd name="T8" fmla="*/ 100 w 278"/>
                <a:gd name="T9" fmla="*/ 214 h 345"/>
                <a:gd name="T10" fmla="*/ 205 w 278"/>
                <a:gd name="T11" fmla="*/ 87 h 345"/>
                <a:gd name="T12" fmla="*/ 106 w 278"/>
                <a:gd name="T13" fmla="*/ 207 h 345"/>
                <a:gd name="T14" fmla="*/ 109 w 278"/>
                <a:gd name="T15" fmla="*/ 218 h 345"/>
                <a:gd name="T16" fmla="*/ 208 w 278"/>
                <a:gd name="T17" fmla="*/ 97 h 345"/>
                <a:gd name="T18" fmla="*/ 205 w 278"/>
                <a:gd name="T19" fmla="*/ 87 h 345"/>
                <a:gd name="T20" fmla="*/ 276 w 278"/>
                <a:gd name="T21" fmla="*/ 0 h 345"/>
                <a:gd name="T22" fmla="*/ 211 w 278"/>
                <a:gd name="T23" fmla="*/ 80 h 345"/>
                <a:gd name="T24" fmla="*/ 214 w 278"/>
                <a:gd name="T25" fmla="*/ 91 h 345"/>
                <a:gd name="T26" fmla="*/ 278 w 278"/>
                <a:gd name="T27" fmla="*/ 13 h 345"/>
                <a:gd name="T28" fmla="*/ 276 w 278"/>
                <a:gd name="T2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8" h="345">
                  <a:moveTo>
                    <a:pt x="100" y="214"/>
                  </a:moveTo>
                  <a:lnTo>
                    <a:pt x="0" y="334"/>
                  </a:lnTo>
                  <a:lnTo>
                    <a:pt x="4" y="345"/>
                  </a:lnTo>
                  <a:lnTo>
                    <a:pt x="103" y="224"/>
                  </a:lnTo>
                  <a:lnTo>
                    <a:pt x="100" y="214"/>
                  </a:lnTo>
                  <a:moveTo>
                    <a:pt x="205" y="87"/>
                  </a:moveTo>
                  <a:lnTo>
                    <a:pt x="106" y="207"/>
                  </a:lnTo>
                  <a:lnTo>
                    <a:pt x="109" y="218"/>
                  </a:lnTo>
                  <a:lnTo>
                    <a:pt x="208" y="97"/>
                  </a:lnTo>
                  <a:lnTo>
                    <a:pt x="205" y="87"/>
                  </a:lnTo>
                  <a:moveTo>
                    <a:pt x="276" y="0"/>
                  </a:moveTo>
                  <a:lnTo>
                    <a:pt x="211" y="80"/>
                  </a:lnTo>
                  <a:lnTo>
                    <a:pt x="214" y="91"/>
                  </a:lnTo>
                  <a:lnTo>
                    <a:pt x="278" y="13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200">
              <a:extLst>
                <a:ext uri="{FF2B5EF4-FFF2-40B4-BE49-F238E27FC236}">
                  <a16:creationId xmlns:a16="http://schemas.microsoft.com/office/drawing/2014/main" id="{D8C14336-CCF4-491D-BE4D-3D009FC67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29801" y="-8547214"/>
              <a:ext cx="60134" cy="57385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7 h 17"/>
                <a:gd name="T4" fmla="*/ 3 w 9"/>
                <a:gd name="T5" fmla="*/ 17 h 17"/>
                <a:gd name="T6" fmla="*/ 9 w 9"/>
                <a:gd name="T7" fmla="*/ 11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7"/>
                  </a:lnTo>
                  <a:lnTo>
                    <a:pt x="3" y="17"/>
                  </a:lnTo>
                  <a:lnTo>
                    <a:pt x="9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201">
              <a:extLst>
                <a:ext uri="{FF2B5EF4-FFF2-40B4-BE49-F238E27FC236}">
                  <a16:creationId xmlns:a16="http://schemas.microsoft.com/office/drawing/2014/main" id="{5D1EA45A-C71D-46AC-8CF8-449F2C2A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29801" y="-8547214"/>
              <a:ext cx="60134" cy="57385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7 h 17"/>
                <a:gd name="T4" fmla="*/ 3 w 9"/>
                <a:gd name="T5" fmla="*/ 17 h 17"/>
                <a:gd name="T6" fmla="*/ 9 w 9"/>
                <a:gd name="T7" fmla="*/ 11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7"/>
                  </a:lnTo>
                  <a:lnTo>
                    <a:pt x="3" y="17"/>
                  </a:lnTo>
                  <a:lnTo>
                    <a:pt x="9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202">
              <a:extLst>
                <a:ext uri="{FF2B5EF4-FFF2-40B4-BE49-F238E27FC236}">
                  <a16:creationId xmlns:a16="http://schemas.microsoft.com/office/drawing/2014/main" id="{3DE18D7C-05A2-4B1E-8D3F-361C47E55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234" y="-8975912"/>
              <a:ext cx="60134" cy="57385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7 h 17"/>
                <a:gd name="T4" fmla="*/ 3 w 9"/>
                <a:gd name="T5" fmla="*/ 17 h 17"/>
                <a:gd name="T6" fmla="*/ 9 w 9"/>
                <a:gd name="T7" fmla="*/ 11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7"/>
                  </a:lnTo>
                  <a:lnTo>
                    <a:pt x="3" y="17"/>
                  </a:lnTo>
                  <a:lnTo>
                    <a:pt x="9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203">
              <a:extLst>
                <a:ext uri="{FF2B5EF4-FFF2-40B4-BE49-F238E27FC236}">
                  <a16:creationId xmlns:a16="http://schemas.microsoft.com/office/drawing/2014/main" id="{25D0DC7B-05C8-4B7A-B6E7-D6F9C2FA9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28234" y="-8975912"/>
              <a:ext cx="60134" cy="57385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7 h 17"/>
                <a:gd name="T4" fmla="*/ 3 w 9"/>
                <a:gd name="T5" fmla="*/ 17 h 17"/>
                <a:gd name="T6" fmla="*/ 9 w 9"/>
                <a:gd name="T7" fmla="*/ 11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7"/>
                  </a:lnTo>
                  <a:lnTo>
                    <a:pt x="3" y="17"/>
                  </a:lnTo>
                  <a:lnTo>
                    <a:pt x="9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204">
              <a:extLst>
                <a:ext uri="{FF2B5EF4-FFF2-40B4-BE49-F238E27FC236}">
                  <a16:creationId xmlns:a16="http://schemas.microsoft.com/office/drawing/2014/main" id="{EC8417B4-0A93-4E89-9478-43CD531CA8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386613" y="-11011385"/>
              <a:ext cx="2305151" cy="1437996"/>
            </a:xfrm>
            <a:custGeom>
              <a:avLst/>
              <a:gdLst>
                <a:gd name="T0" fmla="*/ 99 w 345"/>
                <a:gd name="T1" fmla="*/ 295 h 426"/>
                <a:gd name="T2" fmla="*/ 0 w 345"/>
                <a:gd name="T3" fmla="*/ 415 h 426"/>
                <a:gd name="T4" fmla="*/ 3 w 345"/>
                <a:gd name="T5" fmla="*/ 426 h 426"/>
                <a:gd name="T6" fmla="*/ 103 w 345"/>
                <a:gd name="T7" fmla="*/ 306 h 426"/>
                <a:gd name="T8" fmla="*/ 99 w 345"/>
                <a:gd name="T9" fmla="*/ 295 h 426"/>
                <a:gd name="T10" fmla="*/ 205 w 345"/>
                <a:gd name="T11" fmla="*/ 168 h 426"/>
                <a:gd name="T12" fmla="*/ 105 w 345"/>
                <a:gd name="T13" fmla="*/ 288 h 426"/>
                <a:gd name="T14" fmla="*/ 108 w 345"/>
                <a:gd name="T15" fmla="*/ 299 h 426"/>
                <a:gd name="T16" fmla="*/ 208 w 345"/>
                <a:gd name="T17" fmla="*/ 179 h 426"/>
                <a:gd name="T18" fmla="*/ 205 w 345"/>
                <a:gd name="T19" fmla="*/ 168 h 426"/>
                <a:gd name="T20" fmla="*/ 309 w 345"/>
                <a:gd name="T21" fmla="*/ 42 h 426"/>
                <a:gd name="T22" fmla="*/ 210 w 345"/>
                <a:gd name="T23" fmla="*/ 161 h 426"/>
                <a:gd name="T24" fmla="*/ 213 w 345"/>
                <a:gd name="T25" fmla="*/ 172 h 426"/>
                <a:gd name="T26" fmla="*/ 312 w 345"/>
                <a:gd name="T27" fmla="*/ 53 h 426"/>
                <a:gd name="T28" fmla="*/ 309 w 345"/>
                <a:gd name="T29" fmla="*/ 42 h 426"/>
                <a:gd name="T30" fmla="*/ 344 w 345"/>
                <a:gd name="T31" fmla="*/ 0 h 426"/>
                <a:gd name="T32" fmla="*/ 315 w 345"/>
                <a:gd name="T33" fmla="*/ 35 h 426"/>
                <a:gd name="T34" fmla="*/ 318 w 345"/>
                <a:gd name="T35" fmla="*/ 47 h 426"/>
                <a:gd name="T36" fmla="*/ 345 w 345"/>
                <a:gd name="T37" fmla="*/ 13 h 426"/>
                <a:gd name="T38" fmla="*/ 344 w 345"/>
                <a:gd name="T3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" h="426">
                  <a:moveTo>
                    <a:pt x="99" y="295"/>
                  </a:moveTo>
                  <a:lnTo>
                    <a:pt x="0" y="415"/>
                  </a:lnTo>
                  <a:lnTo>
                    <a:pt x="3" y="426"/>
                  </a:lnTo>
                  <a:lnTo>
                    <a:pt x="103" y="306"/>
                  </a:lnTo>
                  <a:lnTo>
                    <a:pt x="99" y="295"/>
                  </a:lnTo>
                  <a:close/>
                  <a:moveTo>
                    <a:pt x="205" y="168"/>
                  </a:moveTo>
                  <a:lnTo>
                    <a:pt x="105" y="288"/>
                  </a:lnTo>
                  <a:lnTo>
                    <a:pt x="108" y="299"/>
                  </a:lnTo>
                  <a:lnTo>
                    <a:pt x="208" y="179"/>
                  </a:lnTo>
                  <a:lnTo>
                    <a:pt x="205" y="168"/>
                  </a:lnTo>
                  <a:close/>
                  <a:moveTo>
                    <a:pt x="309" y="42"/>
                  </a:moveTo>
                  <a:lnTo>
                    <a:pt x="210" y="161"/>
                  </a:lnTo>
                  <a:lnTo>
                    <a:pt x="213" y="172"/>
                  </a:lnTo>
                  <a:lnTo>
                    <a:pt x="312" y="53"/>
                  </a:lnTo>
                  <a:lnTo>
                    <a:pt x="309" y="42"/>
                  </a:lnTo>
                  <a:close/>
                  <a:moveTo>
                    <a:pt x="344" y="0"/>
                  </a:moveTo>
                  <a:lnTo>
                    <a:pt x="315" y="35"/>
                  </a:lnTo>
                  <a:lnTo>
                    <a:pt x="318" y="47"/>
                  </a:lnTo>
                  <a:lnTo>
                    <a:pt x="345" y="1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206">
              <a:extLst>
                <a:ext uri="{FF2B5EF4-FFF2-40B4-BE49-F238E27FC236}">
                  <a16:creationId xmlns:a16="http://schemas.microsoft.com/office/drawing/2014/main" id="{0F3B3F18-FB28-4ECA-8D5F-9D4C2813F4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386615" y="-11011385"/>
              <a:ext cx="2305153" cy="1437996"/>
            </a:xfrm>
            <a:custGeom>
              <a:avLst/>
              <a:gdLst>
                <a:gd name="T0" fmla="*/ 99 w 345"/>
                <a:gd name="T1" fmla="*/ 295 h 426"/>
                <a:gd name="T2" fmla="*/ 0 w 345"/>
                <a:gd name="T3" fmla="*/ 415 h 426"/>
                <a:gd name="T4" fmla="*/ 3 w 345"/>
                <a:gd name="T5" fmla="*/ 426 h 426"/>
                <a:gd name="T6" fmla="*/ 103 w 345"/>
                <a:gd name="T7" fmla="*/ 306 h 426"/>
                <a:gd name="T8" fmla="*/ 99 w 345"/>
                <a:gd name="T9" fmla="*/ 295 h 426"/>
                <a:gd name="T10" fmla="*/ 205 w 345"/>
                <a:gd name="T11" fmla="*/ 168 h 426"/>
                <a:gd name="T12" fmla="*/ 105 w 345"/>
                <a:gd name="T13" fmla="*/ 288 h 426"/>
                <a:gd name="T14" fmla="*/ 108 w 345"/>
                <a:gd name="T15" fmla="*/ 299 h 426"/>
                <a:gd name="T16" fmla="*/ 208 w 345"/>
                <a:gd name="T17" fmla="*/ 179 h 426"/>
                <a:gd name="T18" fmla="*/ 205 w 345"/>
                <a:gd name="T19" fmla="*/ 168 h 426"/>
                <a:gd name="T20" fmla="*/ 309 w 345"/>
                <a:gd name="T21" fmla="*/ 42 h 426"/>
                <a:gd name="T22" fmla="*/ 210 w 345"/>
                <a:gd name="T23" fmla="*/ 161 h 426"/>
                <a:gd name="T24" fmla="*/ 213 w 345"/>
                <a:gd name="T25" fmla="*/ 172 h 426"/>
                <a:gd name="T26" fmla="*/ 312 w 345"/>
                <a:gd name="T27" fmla="*/ 53 h 426"/>
                <a:gd name="T28" fmla="*/ 309 w 345"/>
                <a:gd name="T29" fmla="*/ 42 h 426"/>
                <a:gd name="T30" fmla="*/ 344 w 345"/>
                <a:gd name="T31" fmla="*/ 0 h 426"/>
                <a:gd name="T32" fmla="*/ 315 w 345"/>
                <a:gd name="T33" fmla="*/ 35 h 426"/>
                <a:gd name="T34" fmla="*/ 318 w 345"/>
                <a:gd name="T35" fmla="*/ 47 h 426"/>
                <a:gd name="T36" fmla="*/ 345 w 345"/>
                <a:gd name="T37" fmla="*/ 13 h 426"/>
                <a:gd name="T38" fmla="*/ 344 w 345"/>
                <a:gd name="T3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" h="426">
                  <a:moveTo>
                    <a:pt x="99" y="295"/>
                  </a:moveTo>
                  <a:lnTo>
                    <a:pt x="0" y="415"/>
                  </a:lnTo>
                  <a:lnTo>
                    <a:pt x="3" y="426"/>
                  </a:lnTo>
                  <a:lnTo>
                    <a:pt x="103" y="306"/>
                  </a:lnTo>
                  <a:lnTo>
                    <a:pt x="99" y="295"/>
                  </a:lnTo>
                  <a:moveTo>
                    <a:pt x="205" y="168"/>
                  </a:moveTo>
                  <a:lnTo>
                    <a:pt x="105" y="288"/>
                  </a:lnTo>
                  <a:lnTo>
                    <a:pt x="108" y="299"/>
                  </a:lnTo>
                  <a:lnTo>
                    <a:pt x="208" y="179"/>
                  </a:lnTo>
                  <a:lnTo>
                    <a:pt x="205" y="168"/>
                  </a:lnTo>
                  <a:moveTo>
                    <a:pt x="309" y="42"/>
                  </a:moveTo>
                  <a:lnTo>
                    <a:pt x="210" y="161"/>
                  </a:lnTo>
                  <a:lnTo>
                    <a:pt x="213" y="172"/>
                  </a:lnTo>
                  <a:lnTo>
                    <a:pt x="312" y="53"/>
                  </a:lnTo>
                  <a:lnTo>
                    <a:pt x="309" y="42"/>
                  </a:lnTo>
                  <a:moveTo>
                    <a:pt x="344" y="0"/>
                  </a:moveTo>
                  <a:lnTo>
                    <a:pt x="315" y="35"/>
                  </a:lnTo>
                  <a:lnTo>
                    <a:pt x="318" y="47"/>
                  </a:lnTo>
                  <a:lnTo>
                    <a:pt x="345" y="13"/>
                  </a:lnTo>
                  <a:lnTo>
                    <a:pt x="3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207">
              <a:extLst>
                <a:ext uri="{FF2B5EF4-FFF2-40B4-BE49-F238E27FC236}">
                  <a16:creationId xmlns:a16="http://schemas.microsoft.com/office/drawing/2014/main" id="{B252FEC2-0BC6-446A-88C6-BD37DBD7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25135" y="-10039219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4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9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208">
              <a:extLst>
                <a:ext uri="{FF2B5EF4-FFF2-40B4-BE49-F238E27FC236}">
                  <a16:creationId xmlns:a16="http://schemas.microsoft.com/office/drawing/2014/main" id="{F4D01E45-1465-4EBE-9FE6-FDFD0A627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25135" y="-10039219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4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4" y="18"/>
                  </a:lnTo>
                  <a:lnTo>
                    <a:pt x="9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209">
              <a:extLst>
                <a:ext uri="{FF2B5EF4-FFF2-40B4-BE49-F238E27FC236}">
                  <a16:creationId xmlns:a16="http://schemas.microsoft.com/office/drawing/2014/main" id="{08266959-F172-462D-9E67-BBA55F69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16886" y="-10467916"/>
              <a:ext cx="53452" cy="60760"/>
            </a:xfrm>
            <a:custGeom>
              <a:avLst/>
              <a:gdLst>
                <a:gd name="T0" fmla="*/ 5 w 8"/>
                <a:gd name="T1" fmla="*/ 0 h 18"/>
                <a:gd name="T2" fmla="*/ 0 w 8"/>
                <a:gd name="T3" fmla="*/ 7 h 18"/>
                <a:gd name="T4" fmla="*/ 3 w 8"/>
                <a:gd name="T5" fmla="*/ 18 h 18"/>
                <a:gd name="T6" fmla="*/ 8 w 8"/>
                <a:gd name="T7" fmla="*/ 11 h 18"/>
                <a:gd name="T8" fmla="*/ 5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210">
              <a:extLst>
                <a:ext uri="{FF2B5EF4-FFF2-40B4-BE49-F238E27FC236}">
                  <a16:creationId xmlns:a16="http://schemas.microsoft.com/office/drawing/2014/main" id="{A77C4FCF-2706-45F8-828A-7203D8AAB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016886" y="-10467916"/>
              <a:ext cx="53452" cy="60760"/>
            </a:xfrm>
            <a:custGeom>
              <a:avLst/>
              <a:gdLst>
                <a:gd name="T0" fmla="*/ 5 w 8"/>
                <a:gd name="T1" fmla="*/ 0 h 18"/>
                <a:gd name="T2" fmla="*/ 0 w 8"/>
                <a:gd name="T3" fmla="*/ 7 h 18"/>
                <a:gd name="T4" fmla="*/ 3 w 8"/>
                <a:gd name="T5" fmla="*/ 18 h 18"/>
                <a:gd name="T6" fmla="*/ 8 w 8"/>
                <a:gd name="T7" fmla="*/ 11 h 18"/>
                <a:gd name="T8" fmla="*/ 5 w 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5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211">
              <a:extLst>
                <a:ext uri="{FF2B5EF4-FFF2-40B4-BE49-F238E27FC236}">
                  <a16:creationId xmlns:a16="http://schemas.microsoft.com/office/drawing/2014/main" id="{22568BE4-B561-4FCE-8B9A-F12902FF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22000" y="-1089323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212">
              <a:extLst>
                <a:ext uri="{FF2B5EF4-FFF2-40B4-BE49-F238E27FC236}">
                  <a16:creationId xmlns:a16="http://schemas.microsoft.com/office/drawing/2014/main" id="{176223AD-22E6-433D-9453-7045C959E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322000" y="-1089323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213">
              <a:extLst>
                <a:ext uri="{FF2B5EF4-FFF2-40B4-BE49-F238E27FC236}">
                  <a16:creationId xmlns:a16="http://schemas.microsoft.com/office/drawing/2014/main" id="{6A70EB20-75BE-4AF7-A293-A4253916BA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259663" y="-10758215"/>
              <a:ext cx="2245017" cy="1400863"/>
            </a:xfrm>
            <a:custGeom>
              <a:avLst/>
              <a:gdLst>
                <a:gd name="T0" fmla="*/ 99 w 336"/>
                <a:gd name="T1" fmla="*/ 283 h 415"/>
                <a:gd name="T2" fmla="*/ 0 w 336"/>
                <a:gd name="T3" fmla="*/ 403 h 415"/>
                <a:gd name="T4" fmla="*/ 3 w 336"/>
                <a:gd name="T5" fmla="*/ 415 h 415"/>
                <a:gd name="T6" fmla="*/ 103 w 336"/>
                <a:gd name="T7" fmla="*/ 295 h 415"/>
                <a:gd name="T8" fmla="*/ 99 w 336"/>
                <a:gd name="T9" fmla="*/ 283 h 415"/>
                <a:gd name="T10" fmla="*/ 205 w 336"/>
                <a:gd name="T11" fmla="*/ 156 h 415"/>
                <a:gd name="T12" fmla="*/ 105 w 336"/>
                <a:gd name="T13" fmla="*/ 276 h 415"/>
                <a:gd name="T14" fmla="*/ 108 w 336"/>
                <a:gd name="T15" fmla="*/ 288 h 415"/>
                <a:gd name="T16" fmla="*/ 208 w 336"/>
                <a:gd name="T17" fmla="*/ 168 h 415"/>
                <a:gd name="T18" fmla="*/ 205 w 336"/>
                <a:gd name="T19" fmla="*/ 156 h 415"/>
                <a:gd name="T20" fmla="*/ 309 w 336"/>
                <a:gd name="T21" fmla="*/ 30 h 415"/>
                <a:gd name="T22" fmla="*/ 210 w 336"/>
                <a:gd name="T23" fmla="*/ 149 h 415"/>
                <a:gd name="T24" fmla="*/ 213 w 336"/>
                <a:gd name="T25" fmla="*/ 160 h 415"/>
                <a:gd name="T26" fmla="*/ 312 w 336"/>
                <a:gd name="T27" fmla="*/ 41 h 415"/>
                <a:gd name="T28" fmla="*/ 309 w 336"/>
                <a:gd name="T29" fmla="*/ 30 h 415"/>
                <a:gd name="T30" fmla="*/ 334 w 336"/>
                <a:gd name="T31" fmla="*/ 0 h 415"/>
                <a:gd name="T32" fmla="*/ 315 w 336"/>
                <a:gd name="T33" fmla="*/ 23 h 415"/>
                <a:gd name="T34" fmla="*/ 318 w 336"/>
                <a:gd name="T35" fmla="*/ 34 h 415"/>
                <a:gd name="T36" fmla="*/ 336 w 336"/>
                <a:gd name="T37" fmla="*/ 13 h 415"/>
                <a:gd name="T38" fmla="*/ 334 w 336"/>
                <a:gd name="T3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6" h="415">
                  <a:moveTo>
                    <a:pt x="99" y="283"/>
                  </a:moveTo>
                  <a:lnTo>
                    <a:pt x="0" y="403"/>
                  </a:lnTo>
                  <a:lnTo>
                    <a:pt x="3" y="415"/>
                  </a:lnTo>
                  <a:lnTo>
                    <a:pt x="103" y="295"/>
                  </a:lnTo>
                  <a:lnTo>
                    <a:pt x="99" y="283"/>
                  </a:lnTo>
                  <a:close/>
                  <a:moveTo>
                    <a:pt x="205" y="156"/>
                  </a:moveTo>
                  <a:lnTo>
                    <a:pt x="105" y="276"/>
                  </a:lnTo>
                  <a:lnTo>
                    <a:pt x="108" y="288"/>
                  </a:lnTo>
                  <a:lnTo>
                    <a:pt x="208" y="168"/>
                  </a:lnTo>
                  <a:lnTo>
                    <a:pt x="205" y="156"/>
                  </a:lnTo>
                  <a:close/>
                  <a:moveTo>
                    <a:pt x="309" y="30"/>
                  </a:moveTo>
                  <a:lnTo>
                    <a:pt x="210" y="149"/>
                  </a:lnTo>
                  <a:lnTo>
                    <a:pt x="213" y="160"/>
                  </a:lnTo>
                  <a:lnTo>
                    <a:pt x="312" y="41"/>
                  </a:lnTo>
                  <a:lnTo>
                    <a:pt x="309" y="30"/>
                  </a:lnTo>
                  <a:close/>
                  <a:moveTo>
                    <a:pt x="334" y="0"/>
                  </a:moveTo>
                  <a:lnTo>
                    <a:pt x="315" y="23"/>
                  </a:lnTo>
                  <a:lnTo>
                    <a:pt x="318" y="34"/>
                  </a:lnTo>
                  <a:lnTo>
                    <a:pt x="336" y="1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214">
              <a:extLst>
                <a:ext uri="{FF2B5EF4-FFF2-40B4-BE49-F238E27FC236}">
                  <a16:creationId xmlns:a16="http://schemas.microsoft.com/office/drawing/2014/main" id="{012AFE8F-62B9-4DDA-BB70-4D64430A6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259663" y="-10758215"/>
              <a:ext cx="2245017" cy="1400863"/>
            </a:xfrm>
            <a:custGeom>
              <a:avLst/>
              <a:gdLst>
                <a:gd name="T0" fmla="*/ 99 w 336"/>
                <a:gd name="T1" fmla="*/ 283 h 415"/>
                <a:gd name="T2" fmla="*/ 0 w 336"/>
                <a:gd name="T3" fmla="*/ 403 h 415"/>
                <a:gd name="T4" fmla="*/ 3 w 336"/>
                <a:gd name="T5" fmla="*/ 415 h 415"/>
                <a:gd name="T6" fmla="*/ 103 w 336"/>
                <a:gd name="T7" fmla="*/ 295 h 415"/>
                <a:gd name="T8" fmla="*/ 99 w 336"/>
                <a:gd name="T9" fmla="*/ 283 h 415"/>
                <a:gd name="T10" fmla="*/ 205 w 336"/>
                <a:gd name="T11" fmla="*/ 156 h 415"/>
                <a:gd name="T12" fmla="*/ 105 w 336"/>
                <a:gd name="T13" fmla="*/ 276 h 415"/>
                <a:gd name="T14" fmla="*/ 108 w 336"/>
                <a:gd name="T15" fmla="*/ 288 h 415"/>
                <a:gd name="T16" fmla="*/ 208 w 336"/>
                <a:gd name="T17" fmla="*/ 168 h 415"/>
                <a:gd name="T18" fmla="*/ 205 w 336"/>
                <a:gd name="T19" fmla="*/ 156 h 415"/>
                <a:gd name="T20" fmla="*/ 309 w 336"/>
                <a:gd name="T21" fmla="*/ 30 h 415"/>
                <a:gd name="T22" fmla="*/ 210 w 336"/>
                <a:gd name="T23" fmla="*/ 149 h 415"/>
                <a:gd name="T24" fmla="*/ 213 w 336"/>
                <a:gd name="T25" fmla="*/ 160 h 415"/>
                <a:gd name="T26" fmla="*/ 312 w 336"/>
                <a:gd name="T27" fmla="*/ 41 h 415"/>
                <a:gd name="T28" fmla="*/ 309 w 336"/>
                <a:gd name="T29" fmla="*/ 30 h 415"/>
                <a:gd name="T30" fmla="*/ 334 w 336"/>
                <a:gd name="T31" fmla="*/ 0 h 415"/>
                <a:gd name="T32" fmla="*/ 315 w 336"/>
                <a:gd name="T33" fmla="*/ 23 h 415"/>
                <a:gd name="T34" fmla="*/ 318 w 336"/>
                <a:gd name="T35" fmla="*/ 34 h 415"/>
                <a:gd name="T36" fmla="*/ 336 w 336"/>
                <a:gd name="T37" fmla="*/ 13 h 415"/>
                <a:gd name="T38" fmla="*/ 334 w 336"/>
                <a:gd name="T3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6" h="415">
                  <a:moveTo>
                    <a:pt x="99" y="283"/>
                  </a:moveTo>
                  <a:lnTo>
                    <a:pt x="0" y="403"/>
                  </a:lnTo>
                  <a:lnTo>
                    <a:pt x="3" y="415"/>
                  </a:lnTo>
                  <a:lnTo>
                    <a:pt x="103" y="295"/>
                  </a:lnTo>
                  <a:lnTo>
                    <a:pt x="99" y="283"/>
                  </a:lnTo>
                  <a:moveTo>
                    <a:pt x="205" y="156"/>
                  </a:moveTo>
                  <a:lnTo>
                    <a:pt x="105" y="276"/>
                  </a:lnTo>
                  <a:lnTo>
                    <a:pt x="108" y="288"/>
                  </a:lnTo>
                  <a:lnTo>
                    <a:pt x="208" y="168"/>
                  </a:lnTo>
                  <a:lnTo>
                    <a:pt x="205" y="156"/>
                  </a:lnTo>
                  <a:moveTo>
                    <a:pt x="309" y="30"/>
                  </a:moveTo>
                  <a:lnTo>
                    <a:pt x="210" y="149"/>
                  </a:lnTo>
                  <a:lnTo>
                    <a:pt x="213" y="160"/>
                  </a:lnTo>
                  <a:lnTo>
                    <a:pt x="312" y="41"/>
                  </a:lnTo>
                  <a:lnTo>
                    <a:pt x="309" y="30"/>
                  </a:lnTo>
                  <a:moveTo>
                    <a:pt x="334" y="0"/>
                  </a:moveTo>
                  <a:lnTo>
                    <a:pt x="315" y="23"/>
                  </a:lnTo>
                  <a:lnTo>
                    <a:pt x="318" y="34"/>
                  </a:lnTo>
                  <a:lnTo>
                    <a:pt x="336" y="13"/>
                  </a:lnTo>
                  <a:lnTo>
                    <a:pt x="3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215">
              <a:extLst>
                <a:ext uri="{FF2B5EF4-FFF2-40B4-BE49-F238E27FC236}">
                  <a16:creationId xmlns:a16="http://schemas.microsoft.com/office/drawing/2014/main" id="{E73EDAE9-5BBA-408F-BD87-948F620E5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98187" y="-9826556"/>
              <a:ext cx="60136" cy="64135"/>
            </a:xfrm>
            <a:custGeom>
              <a:avLst/>
              <a:gdLst>
                <a:gd name="T0" fmla="*/ 6 w 9"/>
                <a:gd name="T1" fmla="*/ 0 h 19"/>
                <a:gd name="T2" fmla="*/ 0 w 9"/>
                <a:gd name="T3" fmla="*/ 7 h 19"/>
                <a:gd name="T4" fmla="*/ 4 w 9"/>
                <a:gd name="T5" fmla="*/ 19 h 19"/>
                <a:gd name="T6" fmla="*/ 9 w 9"/>
                <a:gd name="T7" fmla="*/ 12 h 19"/>
                <a:gd name="T8" fmla="*/ 6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lnTo>
                    <a:pt x="0" y="7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216">
              <a:extLst>
                <a:ext uri="{FF2B5EF4-FFF2-40B4-BE49-F238E27FC236}">
                  <a16:creationId xmlns:a16="http://schemas.microsoft.com/office/drawing/2014/main" id="{199D69C3-305A-4834-95B6-4089B2CF1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98187" y="-9826556"/>
              <a:ext cx="60136" cy="64135"/>
            </a:xfrm>
            <a:custGeom>
              <a:avLst/>
              <a:gdLst>
                <a:gd name="T0" fmla="*/ 6 w 9"/>
                <a:gd name="T1" fmla="*/ 0 h 19"/>
                <a:gd name="T2" fmla="*/ 0 w 9"/>
                <a:gd name="T3" fmla="*/ 7 h 19"/>
                <a:gd name="T4" fmla="*/ 4 w 9"/>
                <a:gd name="T5" fmla="*/ 19 h 19"/>
                <a:gd name="T6" fmla="*/ 9 w 9"/>
                <a:gd name="T7" fmla="*/ 12 h 19"/>
                <a:gd name="T8" fmla="*/ 6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6" y="0"/>
                  </a:moveTo>
                  <a:lnTo>
                    <a:pt x="0" y="7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217">
              <a:extLst>
                <a:ext uri="{FF2B5EF4-FFF2-40B4-BE49-F238E27FC236}">
                  <a16:creationId xmlns:a16="http://schemas.microsoft.com/office/drawing/2014/main" id="{DC2539A8-6B5E-436C-868E-A4BB77F60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89937" y="-10255255"/>
              <a:ext cx="53452" cy="64135"/>
            </a:xfrm>
            <a:custGeom>
              <a:avLst/>
              <a:gdLst>
                <a:gd name="T0" fmla="*/ 5 w 8"/>
                <a:gd name="T1" fmla="*/ 0 h 19"/>
                <a:gd name="T2" fmla="*/ 0 w 8"/>
                <a:gd name="T3" fmla="*/ 7 h 19"/>
                <a:gd name="T4" fmla="*/ 3 w 8"/>
                <a:gd name="T5" fmla="*/ 19 h 19"/>
                <a:gd name="T6" fmla="*/ 8 w 8"/>
                <a:gd name="T7" fmla="*/ 11 h 19"/>
                <a:gd name="T8" fmla="*/ 5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0" y="7"/>
                  </a:lnTo>
                  <a:lnTo>
                    <a:pt x="3" y="19"/>
                  </a:lnTo>
                  <a:lnTo>
                    <a:pt x="8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218">
              <a:extLst>
                <a:ext uri="{FF2B5EF4-FFF2-40B4-BE49-F238E27FC236}">
                  <a16:creationId xmlns:a16="http://schemas.microsoft.com/office/drawing/2014/main" id="{D74981B1-304A-4F19-BA55-5DAEA538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889937" y="-10255255"/>
              <a:ext cx="53452" cy="64135"/>
            </a:xfrm>
            <a:custGeom>
              <a:avLst/>
              <a:gdLst>
                <a:gd name="T0" fmla="*/ 5 w 8"/>
                <a:gd name="T1" fmla="*/ 0 h 19"/>
                <a:gd name="T2" fmla="*/ 0 w 8"/>
                <a:gd name="T3" fmla="*/ 7 h 19"/>
                <a:gd name="T4" fmla="*/ 3 w 8"/>
                <a:gd name="T5" fmla="*/ 19 h 19"/>
                <a:gd name="T6" fmla="*/ 8 w 8"/>
                <a:gd name="T7" fmla="*/ 11 h 19"/>
                <a:gd name="T8" fmla="*/ 5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5" y="0"/>
                  </a:moveTo>
                  <a:lnTo>
                    <a:pt x="0" y="7"/>
                  </a:lnTo>
                  <a:lnTo>
                    <a:pt x="3" y="19"/>
                  </a:lnTo>
                  <a:lnTo>
                    <a:pt x="8" y="1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219">
              <a:extLst>
                <a:ext uri="{FF2B5EF4-FFF2-40B4-BE49-F238E27FC236}">
                  <a16:creationId xmlns:a16="http://schemas.microsoft.com/office/drawing/2014/main" id="{75932D15-B8A5-4474-9112-4036B230B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95052" y="-1068057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220">
              <a:extLst>
                <a:ext uri="{FF2B5EF4-FFF2-40B4-BE49-F238E27FC236}">
                  <a16:creationId xmlns:a16="http://schemas.microsoft.com/office/drawing/2014/main" id="{99CA9222-72AC-42B0-A37B-97F2E0DE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95052" y="-1068057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7 h 18"/>
                <a:gd name="T4" fmla="*/ 3 w 9"/>
                <a:gd name="T5" fmla="*/ 18 h 18"/>
                <a:gd name="T6" fmla="*/ 9 w 9"/>
                <a:gd name="T7" fmla="*/ 11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7"/>
                  </a:lnTo>
                  <a:lnTo>
                    <a:pt x="3" y="18"/>
                  </a:lnTo>
                  <a:lnTo>
                    <a:pt x="9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221">
              <a:extLst>
                <a:ext uri="{FF2B5EF4-FFF2-40B4-BE49-F238E27FC236}">
                  <a16:creationId xmlns:a16="http://schemas.microsoft.com/office/drawing/2014/main" id="{E22CDA50-B4FB-4482-A45B-808B65E31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105988" y="-10451039"/>
              <a:ext cx="2164837" cy="1353605"/>
            </a:xfrm>
            <a:custGeom>
              <a:avLst/>
              <a:gdLst>
                <a:gd name="T0" fmla="*/ 100 w 324"/>
                <a:gd name="T1" fmla="*/ 269 h 401"/>
                <a:gd name="T2" fmla="*/ 0 w 324"/>
                <a:gd name="T3" fmla="*/ 390 h 401"/>
                <a:gd name="T4" fmla="*/ 4 w 324"/>
                <a:gd name="T5" fmla="*/ 401 h 401"/>
                <a:gd name="T6" fmla="*/ 103 w 324"/>
                <a:gd name="T7" fmla="*/ 280 h 401"/>
                <a:gd name="T8" fmla="*/ 100 w 324"/>
                <a:gd name="T9" fmla="*/ 269 h 401"/>
                <a:gd name="T10" fmla="*/ 205 w 324"/>
                <a:gd name="T11" fmla="*/ 142 h 401"/>
                <a:gd name="T12" fmla="*/ 105 w 324"/>
                <a:gd name="T13" fmla="*/ 263 h 401"/>
                <a:gd name="T14" fmla="*/ 109 w 324"/>
                <a:gd name="T15" fmla="*/ 273 h 401"/>
                <a:gd name="T16" fmla="*/ 209 w 324"/>
                <a:gd name="T17" fmla="*/ 153 h 401"/>
                <a:gd name="T18" fmla="*/ 205 w 324"/>
                <a:gd name="T19" fmla="*/ 142 h 401"/>
                <a:gd name="T20" fmla="*/ 309 w 324"/>
                <a:gd name="T21" fmla="*/ 17 h 401"/>
                <a:gd name="T22" fmla="*/ 211 w 324"/>
                <a:gd name="T23" fmla="*/ 136 h 401"/>
                <a:gd name="T24" fmla="*/ 214 w 324"/>
                <a:gd name="T25" fmla="*/ 146 h 401"/>
                <a:gd name="T26" fmla="*/ 313 w 324"/>
                <a:gd name="T27" fmla="*/ 27 h 401"/>
                <a:gd name="T28" fmla="*/ 309 w 324"/>
                <a:gd name="T29" fmla="*/ 17 h 401"/>
                <a:gd name="T30" fmla="*/ 322 w 324"/>
                <a:gd name="T31" fmla="*/ 0 h 401"/>
                <a:gd name="T32" fmla="*/ 315 w 324"/>
                <a:gd name="T33" fmla="*/ 9 h 401"/>
                <a:gd name="T34" fmla="*/ 318 w 324"/>
                <a:gd name="T35" fmla="*/ 21 h 401"/>
                <a:gd name="T36" fmla="*/ 324 w 324"/>
                <a:gd name="T37" fmla="*/ 13 h 401"/>
                <a:gd name="T38" fmla="*/ 322 w 324"/>
                <a:gd name="T3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4" h="401">
                  <a:moveTo>
                    <a:pt x="100" y="269"/>
                  </a:moveTo>
                  <a:lnTo>
                    <a:pt x="0" y="390"/>
                  </a:lnTo>
                  <a:lnTo>
                    <a:pt x="4" y="401"/>
                  </a:lnTo>
                  <a:lnTo>
                    <a:pt x="103" y="280"/>
                  </a:lnTo>
                  <a:lnTo>
                    <a:pt x="100" y="269"/>
                  </a:lnTo>
                  <a:close/>
                  <a:moveTo>
                    <a:pt x="205" y="142"/>
                  </a:moveTo>
                  <a:lnTo>
                    <a:pt x="105" y="263"/>
                  </a:lnTo>
                  <a:lnTo>
                    <a:pt x="109" y="273"/>
                  </a:lnTo>
                  <a:lnTo>
                    <a:pt x="209" y="153"/>
                  </a:lnTo>
                  <a:lnTo>
                    <a:pt x="205" y="142"/>
                  </a:lnTo>
                  <a:close/>
                  <a:moveTo>
                    <a:pt x="309" y="17"/>
                  </a:moveTo>
                  <a:lnTo>
                    <a:pt x="211" y="136"/>
                  </a:lnTo>
                  <a:lnTo>
                    <a:pt x="214" y="146"/>
                  </a:lnTo>
                  <a:lnTo>
                    <a:pt x="313" y="27"/>
                  </a:lnTo>
                  <a:lnTo>
                    <a:pt x="309" y="17"/>
                  </a:lnTo>
                  <a:close/>
                  <a:moveTo>
                    <a:pt x="322" y="0"/>
                  </a:moveTo>
                  <a:lnTo>
                    <a:pt x="315" y="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222">
              <a:extLst>
                <a:ext uri="{FF2B5EF4-FFF2-40B4-BE49-F238E27FC236}">
                  <a16:creationId xmlns:a16="http://schemas.microsoft.com/office/drawing/2014/main" id="{DCE29420-F22B-42F1-8428-1FD1E50316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105988" y="-10451039"/>
              <a:ext cx="2164837" cy="1353605"/>
            </a:xfrm>
            <a:custGeom>
              <a:avLst/>
              <a:gdLst>
                <a:gd name="T0" fmla="*/ 100 w 324"/>
                <a:gd name="T1" fmla="*/ 269 h 401"/>
                <a:gd name="T2" fmla="*/ 0 w 324"/>
                <a:gd name="T3" fmla="*/ 390 h 401"/>
                <a:gd name="T4" fmla="*/ 4 w 324"/>
                <a:gd name="T5" fmla="*/ 401 h 401"/>
                <a:gd name="T6" fmla="*/ 103 w 324"/>
                <a:gd name="T7" fmla="*/ 280 h 401"/>
                <a:gd name="T8" fmla="*/ 100 w 324"/>
                <a:gd name="T9" fmla="*/ 269 h 401"/>
                <a:gd name="T10" fmla="*/ 205 w 324"/>
                <a:gd name="T11" fmla="*/ 142 h 401"/>
                <a:gd name="T12" fmla="*/ 105 w 324"/>
                <a:gd name="T13" fmla="*/ 263 h 401"/>
                <a:gd name="T14" fmla="*/ 109 w 324"/>
                <a:gd name="T15" fmla="*/ 273 h 401"/>
                <a:gd name="T16" fmla="*/ 209 w 324"/>
                <a:gd name="T17" fmla="*/ 153 h 401"/>
                <a:gd name="T18" fmla="*/ 205 w 324"/>
                <a:gd name="T19" fmla="*/ 142 h 401"/>
                <a:gd name="T20" fmla="*/ 309 w 324"/>
                <a:gd name="T21" fmla="*/ 17 h 401"/>
                <a:gd name="T22" fmla="*/ 211 w 324"/>
                <a:gd name="T23" fmla="*/ 136 h 401"/>
                <a:gd name="T24" fmla="*/ 214 w 324"/>
                <a:gd name="T25" fmla="*/ 146 h 401"/>
                <a:gd name="T26" fmla="*/ 313 w 324"/>
                <a:gd name="T27" fmla="*/ 27 h 401"/>
                <a:gd name="T28" fmla="*/ 309 w 324"/>
                <a:gd name="T29" fmla="*/ 17 h 401"/>
                <a:gd name="T30" fmla="*/ 322 w 324"/>
                <a:gd name="T31" fmla="*/ 0 h 401"/>
                <a:gd name="T32" fmla="*/ 315 w 324"/>
                <a:gd name="T33" fmla="*/ 9 h 401"/>
                <a:gd name="T34" fmla="*/ 318 w 324"/>
                <a:gd name="T35" fmla="*/ 21 h 401"/>
                <a:gd name="T36" fmla="*/ 324 w 324"/>
                <a:gd name="T37" fmla="*/ 13 h 401"/>
                <a:gd name="T38" fmla="*/ 322 w 324"/>
                <a:gd name="T3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4" h="401">
                  <a:moveTo>
                    <a:pt x="100" y="269"/>
                  </a:moveTo>
                  <a:lnTo>
                    <a:pt x="0" y="390"/>
                  </a:lnTo>
                  <a:lnTo>
                    <a:pt x="4" y="401"/>
                  </a:lnTo>
                  <a:lnTo>
                    <a:pt x="103" y="280"/>
                  </a:lnTo>
                  <a:lnTo>
                    <a:pt x="100" y="269"/>
                  </a:lnTo>
                  <a:moveTo>
                    <a:pt x="205" y="142"/>
                  </a:moveTo>
                  <a:lnTo>
                    <a:pt x="105" y="263"/>
                  </a:lnTo>
                  <a:lnTo>
                    <a:pt x="109" y="273"/>
                  </a:lnTo>
                  <a:lnTo>
                    <a:pt x="209" y="153"/>
                  </a:lnTo>
                  <a:lnTo>
                    <a:pt x="205" y="142"/>
                  </a:lnTo>
                  <a:moveTo>
                    <a:pt x="309" y="17"/>
                  </a:moveTo>
                  <a:lnTo>
                    <a:pt x="211" y="136"/>
                  </a:lnTo>
                  <a:lnTo>
                    <a:pt x="214" y="146"/>
                  </a:lnTo>
                  <a:lnTo>
                    <a:pt x="313" y="27"/>
                  </a:lnTo>
                  <a:lnTo>
                    <a:pt x="309" y="17"/>
                  </a:lnTo>
                  <a:moveTo>
                    <a:pt x="322" y="0"/>
                  </a:moveTo>
                  <a:lnTo>
                    <a:pt x="315" y="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223">
              <a:extLst>
                <a:ext uri="{FF2B5EF4-FFF2-40B4-BE49-F238E27FC236}">
                  <a16:creationId xmlns:a16="http://schemas.microsoft.com/office/drawing/2014/main" id="{EE7EDB40-55E6-4E52-B205-15F1B017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37828" y="-9563261"/>
              <a:ext cx="60136" cy="57383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6 h 17"/>
                <a:gd name="T4" fmla="*/ 3 w 9"/>
                <a:gd name="T5" fmla="*/ 17 h 17"/>
                <a:gd name="T6" fmla="*/ 9 w 9"/>
                <a:gd name="T7" fmla="*/ 1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lnTo>
                    <a:pt x="0" y="6"/>
                  </a:lnTo>
                  <a:lnTo>
                    <a:pt x="3" y="17"/>
                  </a:lnTo>
                  <a:lnTo>
                    <a:pt x="9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224">
              <a:extLst>
                <a:ext uri="{FF2B5EF4-FFF2-40B4-BE49-F238E27FC236}">
                  <a16:creationId xmlns:a16="http://schemas.microsoft.com/office/drawing/2014/main" id="{419CDBAA-9AC4-4E31-9668-CECEBB15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437828" y="-9563261"/>
              <a:ext cx="60136" cy="57383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6 h 17"/>
                <a:gd name="T4" fmla="*/ 3 w 9"/>
                <a:gd name="T5" fmla="*/ 17 h 17"/>
                <a:gd name="T6" fmla="*/ 9 w 9"/>
                <a:gd name="T7" fmla="*/ 1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lnTo>
                    <a:pt x="0" y="6"/>
                  </a:lnTo>
                  <a:lnTo>
                    <a:pt x="3" y="17"/>
                  </a:lnTo>
                  <a:lnTo>
                    <a:pt x="9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225">
              <a:extLst>
                <a:ext uri="{FF2B5EF4-FFF2-40B4-BE49-F238E27FC236}">
                  <a16:creationId xmlns:a16="http://schemas.microsoft.com/office/drawing/2014/main" id="{59D1F9FE-4EF6-4EF6-BB0B-2D729F85C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36259" y="-9991960"/>
              <a:ext cx="60136" cy="57383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6 h 17"/>
                <a:gd name="T4" fmla="*/ 4 w 9"/>
                <a:gd name="T5" fmla="*/ 17 h 17"/>
                <a:gd name="T6" fmla="*/ 9 w 9"/>
                <a:gd name="T7" fmla="*/ 10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6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226">
              <a:extLst>
                <a:ext uri="{FF2B5EF4-FFF2-40B4-BE49-F238E27FC236}">
                  <a16:creationId xmlns:a16="http://schemas.microsoft.com/office/drawing/2014/main" id="{176F2C2C-7D14-4C42-9452-E4149B24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36259" y="-9991960"/>
              <a:ext cx="60136" cy="57383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6 h 17"/>
                <a:gd name="T4" fmla="*/ 4 w 9"/>
                <a:gd name="T5" fmla="*/ 17 h 17"/>
                <a:gd name="T6" fmla="*/ 9 w 9"/>
                <a:gd name="T7" fmla="*/ 10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lnTo>
                    <a:pt x="0" y="6"/>
                  </a:lnTo>
                  <a:lnTo>
                    <a:pt x="4" y="17"/>
                  </a:lnTo>
                  <a:lnTo>
                    <a:pt x="9" y="1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227">
              <a:extLst>
                <a:ext uri="{FF2B5EF4-FFF2-40B4-BE49-F238E27FC236}">
                  <a16:creationId xmlns:a16="http://schemas.microsoft.com/office/drawing/2014/main" id="{D2462B80-99FD-40CE-B56D-E517BD1E7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41373" y="-1042065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8 h 18"/>
                <a:gd name="T4" fmla="*/ 4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8"/>
                  </a:lnTo>
                  <a:lnTo>
                    <a:pt x="4" y="18"/>
                  </a:lnTo>
                  <a:lnTo>
                    <a:pt x="9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228">
              <a:extLst>
                <a:ext uri="{FF2B5EF4-FFF2-40B4-BE49-F238E27FC236}">
                  <a16:creationId xmlns:a16="http://schemas.microsoft.com/office/drawing/2014/main" id="{CD57E031-A493-44E5-811D-0163DDAF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41373" y="-10420658"/>
              <a:ext cx="60136" cy="60760"/>
            </a:xfrm>
            <a:custGeom>
              <a:avLst/>
              <a:gdLst>
                <a:gd name="T0" fmla="*/ 6 w 9"/>
                <a:gd name="T1" fmla="*/ 0 h 18"/>
                <a:gd name="T2" fmla="*/ 0 w 9"/>
                <a:gd name="T3" fmla="*/ 8 h 18"/>
                <a:gd name="T4" fmla="*/ 4 w 9"/>
                <a:gd name="T5" fmla="*/ 18 h 18"/>
                <a:gd name="T6" fmla="*/ 9 w 9"/>
                <a:gd name="T7" fmla="*/ 12 h 18"/>
                <a:gd name="T8" fmla="*/ 6 w 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6" y="0"/>
                  </a:moveTo>
                  <a:lnTo>
                    <a:pt x="0" y="8"/>
                  </a:lnTo>
                  <a:lnTo>
                    <a:pt x="4" y="18"/>
                  </a:lnTo>
                  <a:lnTo>
                    <a:pt x="9" y="1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229">
              <a:extLst>
                <a:ext uri="{FF2B5EF4-FFF2-40B4-BE49-F238E27FC236}">
                  <a16:creationId xmlns:a16="http://schemas.microsoft.com/office/drawing/2014/main" id="{24EFBBC5-9B66-4172-BEFE-60DC5041D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35811" y="-7186855"/>
              <a:ext cx="187085" cy="189033"/>
            </a:xfrm>
            <a:custGeom>
              <a:avLst/>
              <a:gdLst>
                <a:gd name="T0" fmla="*/ 56 w 64"/>
                <a:gd name="T1" fmla="*/ 18 h 64"/>
                <a:gd name="T2" fmla="*/ 46 w 64"/>
                <a:gd name="T3" fmla="*/ 56 h 64"/>
                <a:gd name="T4" fmla="*/ 8 w 64"/>
                <a:gd name="T5" fmla="*/ 47 h 64"/>
                <a:gd name="T6" fmla="*/ 17 w 64"/>
                <a:gd name="T7" fmla="*/ 8 h 64"/>
                <a:gd name="T8" fmla="*/ 56 w 64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56" y="18"/>
                  </a:moveTo>
                  <a:cubicBezTo>
                    <a:pt x="64" y="31"/>
                    <a:pt x="59" y="48"/>
                    <a:pt x="46" y="56"/>
                  </a:cubicBezTo>
                  <a:cubicBezTo>
                    <a:pt x="33" y="64"/>
                    <a:pt x="16" y="60"/>
                    <a:pt x="8" y="47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1" y="0"/>
                    <a:pt x="48" y="5"/>
                    <a:pt x="56" y="18"/>
                  </a:cubicBez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230">
              <a:extLst>
                <a:ext uri="{FF2B5EF4-FFF2-40B4-BE49-F238E27FC236}">
                  <a16:creationId xmlns:a16="http://schemas.microsoft.com/office/drawing/2014/main" id="{E2163822-41F7-4722-A73B-2C4E60DC2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61867" y="-6727776"/>
              <a:ext cx="180405" cy="185656"/>
            </a:xfrm>
            <a:custGeom>
              <a:avLst/>
              <a:gdLst>
                <a:gd name="T0" fmla="*/ 55 w 63"/>
                <a:gd name="T1" fmla="*/ 17 h 63"/>
                <a:gd name="T2" fmla="*/ 46 w 63"/>
                <a:gd name="T3" fmla="*/ 55 h 63"/>
                <a:gd name="T4" fmla="*/ 8 w 63"/>
                <a:gd name="T5" fmla="*/ 46 h 63"/>
                <a:gd name="T6" fmla="*/ 17 w 63"/>
                <a:gd name="T7" fmla="*/ 8 h 63"/>
                <a:gd name="T8" fmla="*/ 55 w 63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5" y="17"/>
                  </a:moveTo>
                  <a:cubicBezTo>
                    <a:pt x="63" y="30"/>
                    <a:pt x="59" y="48"/>
                    <a:pt x="46" y="55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0" y="0"/>
                    <a:pt x="47" y="4"/>
                    <a:pt x="55" y="17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231">
              <a:extLst>
                <a:ext uri="{FF2B5EF4-FFF2-40B4-BE49-F238E27FC236}">
                  <a16:creationId xmlns:a16="http://schemas.microsoft.com/office/drawing/2014/main" id="{C73A9AC2-22B1-4455-9762-7D1BCDA9D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034693" y="-6346337"/>
              <a:ext cx="180405" cy="185656"/>
            </a:xfrm>
            <a:custGeom>
              <a:avLst/>
              <a:gdLst>
                <a:gd name="T0" fmla="*/ 55 w 63"/>
                <a:gd name="T1" fmla="*/ 17 h 63"/>
                <a:gd name="T2" fmla="*/ 46 w 63"/>
                <a:gd name="T3" fmla="*/ 55 h 63"/>
                <a:gd name="T4" fmla="*/ 8 w 63"/>
                <a:gd name="T5" fmla="*/ 46 h 63"/>
                <a:gd name="T6" fmla="*/ 17 w 63"/>
                <a:gd name="T7" fmla="*/ 8 h 63"/>
                <a:gd name="T8" fmla="*/ 55 w 63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5" y="17"/>
                  </a:moveTo>
                  <a:cubicBezTo>
                    <a:pt x="63" y="30"/>
                    <a:pt x="59" y="47"/>
                    <a:pt x="46" y="55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5"/>
                    <a:pt x="17" y="8"/>
                  </a:cubicBezTo>
                  <a:cubicBezTo>
                    <a:pt x="30" y="0"/>
                    <a:pt x="48" y="4"/>
                    <a:pt x="55" y="17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232">
              <a:extLst>
                <a:ext uri="{FF2B5EF4-FFF2-40B4-BE49-F238E27FC236}">
                  <a16:creationId xmlns:a16="http://schemas.microsoft.com/office/drawing/2014/main" id="{84326284-D9F8-42E1-9622-AB610C6E5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72992" y="-7173352"/>
              <a:ext cx="187085" cy="189033"/>
            </a:xfrm>
            <a:custGeom>
              <a:avLst/>
              <a:gdLst>
                <a:gd name="T0" fmla="*/ 56 w 64"/>
                <a:gd name="T1" fmla="*/ 17 h 63"/>
                <a:gd name="T2" fmla="*/ 46 w 64"/>
                <a:gd name="T3" fmla="*/ 55 h 63"/>
                <a:gd name="T4" fmla="*/ 8 w 64"/>
                <a:gd name="T5" fmla="*/ 46 h 63"/>
                <a:gd name="T6" fmla="*/ 18 w 64"/>
                <a:gd name="T7" fmla="*/ 8 h 63"/>
                <a:gd name="T8" fmla="*/ 56 w 64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56" y="17"/>
                  </a:moveTo>
                  <a:cubicBezTo>
                    <a:pt x="64" y="30"/>
                    <a:pt x="60" y="47"/>
                    <a:pt x="46" y="55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6"/>
                    <a:pt x="18" y="8"/>
                  </a:cubicBezTo>
                  <a:cubicBezTo>
                    <a:pt x="31" y="0"/>
                    <a:pt x="48" y="4"/>
                    <a:pt x="56" y="17"/>
                  </a:cubicBez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233">
              <a:extLst>
                <a:ext uri="{FF2B5EF4-FFF2-40B4-BE49-F238E27FC236}">
                  <a16:creationId xmlns:a16="http://schemas.microsoft.com/office/drawing/2014/main" id="{723F9D2F-1B3D-49AB-8485-DB427A982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61193" y="-7959863"/>
              <a:ext cx="187085" cy="192406"/>
            </a:xfrm>
            <a:custGeom>
              <a:avLst/>
              <a:gdLst>
                <a:gd name="T0" fmla="*/ 55 w 63"/>
                <a:gd name="T1" fmla="*/ 18 h 64"/>
                <a:gd name="T2" fmla="*/ 46 w 63"/>
                <a:gd name="T3" fmla="*/ 56 h 64"/>
                <a:gd name="T4" fmla="*/ 7 w 63"/>
                <a:gd name="T5" fmla="*/ 46 h 64"/>
                <a:gd name="T6" fmla="*/ 17 w 63"/>
                <a:gd name="T7" fmla="*/ 8 h 64"/>
                <a:gd name="T8" fmla="*/ 55 w 63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55" y="18"/>
                  </a:moveTo>
                  <a:cubicBezTo>
                    <a:pt x="63" y="31"/>
                    <a:pt x="59" y="48"/>
                    <a:pt x="46" y="56"/>
                  </a:cubicBezTo>
                  <a:cubicBezTo>
                    <a:pt x="33" y="64"/>
                    <a:pt x="15" y="60"/>
                    <a:pt x="7" y="46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0" y="0"/>
                    <a:pt x="47" y="4"/>
                    <a:pt x="55" y="18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234">
              <a:extLst>
                <a:ext uri="{FF2B5EF4-FFF2-40B4-BE49-F238E27FC236}">
                  <a16:creationId xmlns:a16="http://schemas.microsoft.com/office/drawing/2014/main" id="{675A0C91-7B54-43EC-8FF5-6F461B752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27114" y="-7558168"/>
              <a:ext cx="187085" cy="189033"/>
            </a:xfrm>
            <a:custGeom>
              <a:avLst/>
              <a:gdLst>
                <a:gd name="T0" fmla="*/ 56 w 64"/>
                <a:gd name="T1" fmla="*/ 18 h 64"/>
                <a:gd name="T2" fmla="*/ 46 w 64"/>
                <a:gd name="T3" fmla="*/ 56 h 64"/>
                <a:gd name="T4" fmla="*/ 8 w 64"/>
                <a:gd name="T5" fmla="*/ 47 h 64"/>
                <a:gd name="T6" fmla="*/ 18 w 64"/>
                <a:gd name="T7" fmla="*/ 8 h 64"/>
                <a:gd name="T8" fmla="*/ 56 w 64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56" y="18"/>
                  </a:moveTo>
                  <a:cubicBezTo>
                    <a:pt x="64" y="31"/>
                    <a:pt x="60" y="48"/>
                    <a:pt x="46" y="56"/>
                  </a:cubicBezTo>
                  <a:cubicBezTo>
                    <a:pt x="33" y="64"/>
                    <a:pt x="16" y="60"/>
                    <a:pt x="8" y="47"/>
                  </a:cubicBezTo>
                  <a:cubicBezTo>
                    <a:pt x="0" y="33"/>
                    <a:pt x="4" y="16"/>
                    <a:pt x="18" y="8"/>
                  </a:cubicBezTo>
                  <a:cubicBezTo>
                    <a:pt x="31" y="0"/>
                    <a:pt x="48" y="5"/>
                    <a:pt x="56" y="18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235">
              <a:extLst>
                <a:ext uri="{FF2B5EF4-FFF2-40B4-BE49-F238E27FC236}">
                  <a16:creationId xmlns:a16="http://schemas.microsoft.com/office/drawing/2014/main" id="{B209232E-6C3A-41A6-9BA0-8F270E7B0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24653" y="-8037500"/>
              <a:ext cx="187085" cy="185656"/>
            </a:xfrm>
            <a:custGeom>
              <a:avLst/>
              <a:gdLst>
                <a:gd name="T0" fmla="*/ 56 w 64"/>
                <a:gd name="T1" fmla="*/ 17 h 63"/>
                <a:gd name="T2" fmla="*/ 46 w 64"/>
                <a:gd name="T3" fmla="*/ 55 h 63"/>
                <a:gd name="T4" fmla="*/ 8 w 64"/>
                <a:gd name="T5" fmla="*/ 46 h 63"/>
                <a:gd name="T6" fmla="*/ 18 w 64"/>
                <a:gd name="T7" fmla="*/ 8 h 63"/>
                <a:gd name="T8" fmla="*/ 56 w 64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56" y="17"/>
                  </a:moveTo>
                  <a:cubicBezTo>
                    <a:pt x="64" y="30"/>
                    <a:pt x="60" y="47"/>
                    <a:pt x="46" y="55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6"/>
                    <a:pt x="18" y="8"/>
                  </a:cubicBezTo>
                  <a:cubicBezTo>
                    <a:pt x="31" y="0"/>
                    <a:pt x="48" y="4"/>
                    <a:pt x="56" y="17"/>
                  </a:cubicBez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236">
              <a:extLst>
                <a:ext uri="{FF2B5EF4-FFF2-40B4-BE49-F238E27FC236}">
                  <a16:creationId xmlns:a16="http://schemas.microsoft.com/office/drawing/2014/main" id="{1059A117-1AE2-4A6D-AD3B-61740FE30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92364" y="-8381809"/>
              <a:ext cx="187085" cy="189033"/>
            </a:xfrm>
            <a:custGeom>
              <a:avLst/>
              <a:gdLst>
                <a:gd name="T0" fmla="*/ 55 w 63"/>
                <a:gd name="T1" fmla="*/ 17 h 63"/>
                <a:gd name="T2" fmla="*/ 46 w 63"/>
                <a:gd name="T3" fmla="*/ 56 h 63"/>
                <a:gd name="T4" fmla="*/ 8 w 63"/>
                <a:gd name="T5" fmla="*/ 46 h 63"/>
                <a:gd name="T6" fmla="*/ 17 w 63"/>
                <a:gd name="T7" fmla="*/ 8 h 63"/>
                <a:gd name="T8" fmla="*/ 55 w 63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5" y="17"/>
                  </a:moveTo>
                  <a:cubicBezTo>
                    <a:pt x="63" y="30"/>
                    <a:pt x="59" y="48"/>
                    <a:pt x="46" y="56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0" y="0"/>
                    <a:pt x="47" y="4"/>
                    <a:pt x="55" y="17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237">
              <a:extLst>
                <a:ext uri="{FF2B5EF4-FFF2-40B4-BE49-F238E27FC236}">
                  <a16:creationId xmlns:a16="http://schemas.microsoft.com/office/drawing/2014/main" id="{120163F6-C606-4C36-B040-A7DA6D32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11063" y="-7537914"/>
              <a:ext cx="187085" cy="189033"/>
            </a:xfrm>
            <a:custGeom>
              <a:avLst/>
              <a:gdLst>
                <a:gd name="T0" fmla="*/ 56 w 64"/>
                <a:gd name="T1" fmla="*/ 18 h 64"/>
                <a:gd name="T2" fmla="*/ 46 w 64"/>
                <a:gd name="T3" fmla="*/ 56 h 64"/>
                <a:gd name="T4" fmla="*/ 8 w 64"/>
                <a:gd name="T5" fmla="*/ 47 h 64"/>
                <a:gd name="T6" fmla="*/ 17 w 64"/>
                <a:gd name="T7" fmla="*/ 8 h 64"/>
                <a:gd name="T8" fmla="*/ 56 w 64"/>
                <a:gd name="T9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56" y="18"/>
                  </a:moveTo>
                  <a:cubicBezTo>
                    <a:pt x="64" y="31"/>
                    <a:pt x="59" y="48"/>
                    <a:pt x="46" y="56"/>
                  </a:cubicBezTo>
                  <a:cubicBezTo>
                    <a:pt x="33" y="64"/>
                    <a:pt x="16" y="60"/>
                    <a:pt x="8" y="47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1" y="0"/>
                    <a:pt x="48" y="5"/>
                    <a:pt x="56" y="18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238">
              <a:extLst>
                <a:ext uri="{FF2B5EF4-FFF2-40B4-BE49-F238E27FC236}">
                  <a16:creationId xmlns:a16="http://schemas.microsoft.com/office/drawing/2014/main" id="{63108CCC-3433-47AC-A4D1-1064D09B3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63846" y="-9347224"/>
              <a:ext cx="187085" cy="189033"/>
            </a:xfrm>
            <a:custGeom>
              <a:avLst/>
              <a:gdLst>
                <a:gd name="T0" fmla="*/ 55 w 63"/>
                <a:gd name="T1" fmla="*/ 17 h 63"/>
                <a:gd name="T2" fmla="*/ 46 w 63"/>
                <a:gd name="T3" fmla="*/ 55 h 63"/>
                <a:gd name="T4" fmla="*/ 8 w 63"/>
                <a:gd name="T5" fmla="*/ 46 h 63"/>
                <a:gd name="T6" fmla="*/ 17 w 63"/>
                <a:gd name="T7" fmla="*/ 8 h 63"/>
                <a:gd name="T8" fmla="*/ 55 w 63"/>
                <a:gd name="T9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5" y="17"/>
                  </a:moveTo>
                  <a:cubicBezTo>
                    <a:pt x="63" y="30"/>
                    <a:pt x="59" y="47"/>
                    <a:pt x="46" y="55"/>
                  </a:cubicBezTo>
                  <a:cubicBezTo>
                    <a:pt x="33" y="63"/>
                    <a:pt x="16" y="59"/>
                    <a:pt x="8" y="46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0" y="0"/>
                    <a:pt x="47" y="4"/>
                    <a:pt x="55" y="17"/>
                  </a:cubicBez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39">
              <a:extLst>
                <a:ext uri="{FF2B5EF4-FFF2-40B4-BE49-F238E27FC236}">
                  <a16:creationId xmlns:a16="http://schemas.microsoft.com/office/drawing/2014/main" id="{0452B9B9-F3C6-4A2D-BC21-EA98A3D1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89899" y="-8891522"/>
              <a:ext cx="187085" cy="192406"/>
            </a:xfrm>
            <a:custGeom>
              <a:avLst/>
              <a:gdLst>
                <a:gd name="T0" fmla="*/ 55 w 63"/>
                <a:gd name="T1" fmla="*/ 17 h 64"/>
                <a:gd name="T2" fmla="*/ 46 w 63"/>
                <a:gd name="T3" fmla="*/ 56 h 64"/>
                <a:gd name="T4" fmla="*/ 7 w 63"/>
                <a:gd name="T5" fmla="*/ 46 h 64"/>
                <a:gd name="T6" fmla="*/ 17 w 63"/>
                <a:gd name="T7" fmla="*/ 8 h 64"/>
                <a:gd name="T8" fmla="*/ 55 w 63"/>
                <a:gd name="T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55" y="17"/>
                  </a:moveTo>
                  <a:cubicBezTo>
                    <a:pt x="63" y="31"/>
                    <a:pt x="59" y="48"/>
                    <a:pt x="46" y="56"/>
                  </a:cubicBezTo>
                  <a:cubicBezTo>
                    <a:pt x="33" y="64"/>
                    <a:pt x="15" y="59"/>
                    <a:pt x="7" y="46"/>
                  </a:cubicBezTo>
                  <a:cubicBezTo>
                    <a:pt x="0" y="33"/>
                    <a:pt x="4" y="16"/>
                    <a:pt x="17" y="8"/>
                  </a:cubicBezTo>
                  <a:cubicBezTo>
                    <a:pt x="30" y="0"/>
                    <a:pt x="47" y="4"/>
                    <a:pt x="55" y="17"/>
                  </a:cubicBez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40">
              <a:extLst>
                <a:ext uri="{FF2B5EF4-FFF2-40B4-BE49-F238E27FC236}">
                  <a16:creationId xmlns:a16="http://schemas.microsoft.com/office/drawing/2014/main" id="{8AF3769E-F02D-461B-B8EF-41665C3E2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02593" y="-8408814"/>
              <a:ext cx="187085" cy="192406"/>
            </a:xfrm>
            <a:custGeom>
              <a:avLst/>
              <a:gdLst>
                <a:gd name="T0" fmla="*/ 56 w 64"/>
                <a:gd name="T1" fmla="*/ 17 h 64"/>
                <a:gd name="T2" fmla="*/ 47 w 64"/>
                <a:gd name="T3" fmla="*/ 56 h 64"/>
                <a:gd name="T4" fmla="*/ 8 w 64"/>
                <a:gd name="T5" fmla="*/ 46 h 64"/>
                <a:gd name="T6" fmla="*/ 18 w 64"/>
                <a:gd name="T7" fmla="*/ 8 h 64"/>
                <a:gd name="T8" fmla="*/ 56 w 64"/>
                <a:gd name="T9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56" y="17"/>
                  </a:moveTo>
                  <a:cubicBezTo>
                    <a:pt x="64" y="31"/>
                    <a:pt x="60" y="48"/>
                    <a:pt x="47" y="56"/>
                  </a:cubicBezTo>
                  <a:cubicBezTo>
                    <a:pt x="33" y="64"/>
                    <a:pt x="16" y="59"/>
                    <a:pt x="8" y="46"/>
                  </a:cubicBezTo>
                  <a:cubicBezTo>
                    <a:pt x="0" y="33"/>
                    <a:pt x="5" y="16"/>
                    <a:pt x="18" y="8"/>
                  </a:cubicBezTo>
                  <a:cubicBezTo>
                    <a:pt x="31" y="0"/>
                    <a:pt x="48" y="4"/>
                    <a:pt x="56" y="17"/>
                  </a:cubicBez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41">
              <a:extLst>
                <a:ext uri="{FF2B5EF4-FFF2-40B4-BE49-F238E27FC236}">
                  <a16:creationId xmlns:a16="http://schemas.microsoft.com/office/drawing/2014/main" id="{7FB81CF8-9D0C-4926-8713-CFC95FED5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54962" y="-7841717"/>
              <a:ext cx="287311" cy="1127443"/>
            </a:xfrm>
            <a:custGeom>
              <a:avLst/>
              <a:gdLst>
                <a:gd name="T0" fmla="*/ 1 w 43"/>
                <a:gd name="T1" fmla="*/ 334 h 334"/>
                <a:gd name="T2" fmla="*/ 43 w 43"/>
                <a:gd name="T3" fmla="*/ 1 h 334"/>
                <a:gd name="T4" fmla="*/ 41 w 43"/>
                <a:gd name="T5" fmla="*/ 0 h 334"/>
                <a:gd name="T6" fmla="*/ 0 w 43"/>
                <a:gd name="T7" fmla="*/ 333 h 334"/>
                <a:gd name="T8" fmla="*/ 1 w 43"/>
                <a:gd name="T9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4">
                  <a:moveTo>
                    <a:pt x="1" y="334"/>
                  </a:moveTo>
                  <a:lnTo>
                    <a:pt x="43" y="1"/>
                  </a:lnTo>
                  <a:lnTo>
                    <a:pt x="41" y="0"/>
                  </a:lnTo>
                  <a:lnTo>
                    <a:pt x="0" y="333"/>
                  </a:lnTo>
                  <a:lnTo>
                    <a:pt x="1" y="334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42">
              <a:extLst>
                <a:ext uri="{FF2B5EF4-FFF2-40B4-BE49-F238E27FC236}">
                  <a16:creationId xmlns:a16="http://schemas.microsoft.com/office/drawing/2014/main" id="{91DCA6DE-DD38-4EF1-BBE0-77C52CAE1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154962" y="-7841717"/>
              <a:ext cx="287311" cy="1127443"/>
            </a:xfrm>
            <a:custGeom>
              <a:avLst/>
              <a:gdLst>
                <a:gd name="T0" fmla="*/ 1 w 43"/>
                <a:gd name="T1" fmla="*/ 334 h 334"/>
                <a:gd name="T2" fmla="*/ 43 w 43"/>
                <a:gd name="T3" fmla="*/ 1 h 334"/>
                <a:gd name="T4" fmla="*/ 41 w 43"/>
                <a:gd name="T5" fmla="*/ 0 h 334"/>
                <a:gd name="T6" fmla="*/ 0 w 43"/>
                <a:gd name="T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34">
                  <a:moveTo>
                    <a:pt x="1" y="334"/>
                  </a:moveTo>
                  <a:lnTo>
                    <a:pt x="43" y="1"/>
                  </a:lnTo>
                  <a:lnTo>
                    <a:pt x="41" y="0"/>
                  </a:lnTo>
                  <a:lnTo>
                    <a:pt x="0" y="3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43">
              <a:extLst>
                <a:ext uri="{FF2B5EF4-FFF2-40B4-BE49-F238E27FC236}">
                  <a16:creationId xmlns:a16="http://schemas.microsoft.com/office/drawing/2014/main" id="{4B9324D9-30F8-4783-A979-9D3C1F8DD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27562" y="-8290669"/>
              <a:ext cx="935423" cy="405069"/>
            </a:xfrm>
            <a:custGeom>
              <a:avLst/>
              <a:gdLst>
                <a:gd name="T0" fmla="*/ 0 w 140"/>
                <a:gd name="T1" fmla="*/ 120 h 120"/>
                <a:gd name="T2" fmla="*/ 140 w 140"/>
                <a:gd name="T3" fmla="*/ 3 h 120"/>
                <a:gd name="T4" fmla="*/ 139 w 140"/>
                <a:gd name="T5" fmla="*/ 0 h 120"/>
                <a:gd name="T6" fmla="*/ 0 w 140"/>
                <a:gd name="T7" fmla="*/ 117 h 120"/>
                <a:gd name="T8" fmla="*/ 0 w 140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20">
                  <a:moveTo>
                    <a:pt x="0" y="120"/>
                  </a:moveTo>
                  <a:lnTo>
                    <a:pt x="140" y="3"/>
                  </a:lnTo>
                  <a:lnTo>
                    <a:pt x="139" y="0"/>
                  </a:lnTo>
                  <a:lnTo>
                    <a:pt x="0" y="11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44">
              <a:extLst>
                <a:ext uri="{FF2B5EF4-FFF2-40B4-BE49-F238E27FC236}">
                  <a16:creationId xmlns:a16="http://schemas.microsoft.com/office/drawing/2014/main" id="{13587FD9-A2FB-43E4-828D-D05FF01CB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27562" y="-8290669"/>
              <a:ext cx="935423" cy="405069"/>
            </a:xfrm>
            <a:custGeom>
              <a:avLst/>
              <a:gdLst>
                <a:gd name="T0" fmla="*/ 0 w 140"/>
                <a:gd name="T1" fmla="*/ 120 h 120"/>
                <a:gd name="T2" fmla="*/ 140 w 140"/>
                <a:gd name="T3" fmla="*/ 3 h 120"/>
                <a:gd name="T4" fmla="*/ 139 w 140"/>
                <a:gd name="T5" fmla="*/ 0 h 120"/>
                <a:gd name="T6" fmla="*/ 0 w 140"/>
                <a:gd name="T7" fmla="*/ 11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20">
                  <a:moveTo>
                    <a:pt x="0" y="120"/>
                  </a:moveTo>
                  <a:lnTo>
                    <a:pt x="140" y="3"/>
                  </a:lnTo>
                  <a:lnTo>
                    <a:pt x="139" y="0"/>
                  </a:lnTo>
                  <a:lnTo>
                    <a:pt x="0" y="1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45">
              <a:extLst>
                <a:ext uri="{FF2B5EF4-FFF2-40B4-BE49-F238E27FC236}">
                  <a16:creationId xmlns:a16="http://schemas.microsoft.com/office/drawing/2014/main" id="{D4AE3815-71BF-4E38-8EA7-A1C61E9EE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98822" y="-8800380"/>
              <a:ext cx="1102465" cy="519839"/>
            </a:xfrm>
            <a:custGeom>
              <a:avLst/>
              <a:gdLst>
                <a:gd name="T0" fmla="*/ 164 w 165"/>
                <a:gd name="T1" fmla="*/ 0 h 154"/>
                <a:gd name="T2" fmla="*/ 0 w 165"/>
                <a:gd name="T3" fmla="*/ 151 h 154"/>
                <a:gd name="T4" fmla="*/ 1 w 165"/>
                <a:gd name="T5" fmla="*/ 154 h 154"/>
                <a:gd name="T6" fmla="*/ 165 w 165"/>
                <a:gd name="T7" fmla="*/ 3 h 154"/>
                <a:gd name="T8" fmla="*/ 164 w 165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4">
                  <a:moveTo>
                    <a:pt x="164" y="0"/>
                  </a:moveTo>
                  <a:lnTo>
                    <a:pt x="0" y="151"/>
                  </a:lnTo>
                  <a:lnTo>
                    <a:pt x="1" y="154"/>
                  </a:lnTo>
                  <a:lnTo>
                    <a:pt x="165" y="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46">
              <a:extLst>
                <a:ext uri="{FF2B5EF4-FFF2-40B4-BE49-F238E27FC236}">
                  <a16:creationId xmlns:a16="http://schemas.microsoft.com/office/drawing/2014/main" id="{2C127402-59AC-4528-8CAF-C201BAFF9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98822" y="-8800380"/>
              <a:ext cx="1102465" cy="519839"/>
            </a:xfrm>
            <a:custGeom>
              <a:avLst/>
              <a:gdLst>
                <a:gd name="T0" fmla="*/ 164 w 165"/>
                <a:gd name="T1" fmla="*/ 0 h 154"/>
                <a:gd name="T2" fmla="*/ 0 w 165"/>
                <a:gd name="T3" fmla="*/ 151 h 154"/>
                <a:gd name="T4" fmla="*/ 1 w 165"/>
                <a:gd name="T5" fmla="*/ 154 h 154"/>
                <a:gd name="T6" fmla="*/ 165 w 165"/>
                <a:gd name="T7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54">
                  <a:moveTo>
                    <a:pt x="164" y="0"/>
                  </a:moveTo>
                  <a:lnTo>
                    <a:pt x="0" y="151"/>
                  </a:lnTo>
                  <a:lnTo>
                    <a:pt x="1" y="154"/>
                  </a:lnTo>
                  <a:lnTo>
                    <a:pt x="16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47">
              <a:extLst>
                <a:ext uri="{FF2B5EF4-FFF2-40B4-BE49-F238E27FC236}">
                  <a16:creationId xmlns:a16="http://schemas.microsoft.com/office/drawing/2014/main" id="{7A2180DC-1801-4FAE-9FD1-EBAC4E8E4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2269" y="-7099089"/>
              <a:ext cx="1262824" cy="27005"/>
            </a:xfrm>
            <a:custGeom>
              <a:avLst/>
              <a:gdLst>
                <a:gd name="T0" fmla="*/ 0 w 189"/>
                <a:gd name="T1" fmla="*/ 4 h 8"/>
                <a:gd name="T2" fmla="*/ 189 w 189"/>
                <a:gd name="T3" fmla="*/ 8 h 8"/>
                <a:gd name="T4" fmla="*/ 189 w 189"/>
                <a:gd name="T5" fmla="*/ 5 h 8"/>
                <a:gd name="T6" fmla="*/ 0 w 189"/>
                <a:gd name="T7" fmla="*/ 0 h 8"/>
                <a:gd name="T8" fmla="*/ 0 w 18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8">
                  <a:moveTo>
                    <a:pt x="0" y="4"/>
                  </a:moveTo>
                  <a:lnTo>
                    <a:pt x="189" y="8"/>
                  </a:lnTo>
                  <a:lnTo>
                    <a:pt x="189" y="5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48">
              <a:extLst>
                <a:ext uri="{FF2B5EF4-FFF2-40B4-BE49-F238E27FC236}">
                  <a16:creationId xmlns:a16="http://schemas.microsoft.com/office/drawing/2014/main" id="{D1BE1C4E-A2B6-475F-9FD2-38A4D7DEA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42269" y="-7099089"/>
              <a:ext cx="1262824" cy="27005"/>
            </a:xfrm>
            <a:custGeom>
              <a:avLst/>
              <a:gdLst>
                <a:gd name="T0" fmla="*/ 0 w 189"/>
                <a:gd name="T1" fmla="*/ 4 h 8"/>
                <a:gd name="T2" fmla="*/ 189 w 189"/>
                <a:gd name="T3" fmla="*/ 8 h 8"/>
                <a:gd name="T4" fmla="*/ 189 w 189"/>
                <a:gd name="T5" fmla="*/ 5 h 8"/>
                <a:gd name="T6" fmla="*/ 0 w 18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8">
                  <a:moveTo>
                    <a:pt x="0" y="4"/>
                  </a:moveTo>
                  <a:lnTo>
                    <a:pt x="189" y="8"/>
                  </a:lnTo>
                  <a:lnTo>
                    <a:pt x="189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49">
              <a:extLst>
                <a:ext uri="{FF2B5EF4-FFF2-40B4-BE49-F238E27FC236}">
                  <a16:creationId xmlns:a16="http://schemas.microsoft.com/office/drawing/2014/main" id="{990F7151-7026-42AD-B262-87260C7AC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79449" y="-7949735"/>
              <a:ext cx="755023" cy="874273"/>
            </a:xfrm>
            <a:custGeom>
              <a:avLst/>
              <a:gdLst>
                <a:gd name="T0" fmla="*/ 111 w 113"/>
                <a:gd name="T1" fmla="*/ 0 h 259"/>
                <a:gd name="T2" fmla="*/ 0 w 113"/>
                <a:gd name="T3" fmla="*/ 257 h 259"/>
                <a:gd name="T4" fmla="*/ 1 w 113"/>
                <a:gd name="T5" fmla="*/ 259 h 259"/>
                <a:gd name="T6" fmla="*/ 113 w 113"/>
                <a:gd name="T7" fmla="*/ 3 h 259"/>
                <a:gd name="T8" fmla="*/ 111 w 113"/>
                <a:gd name="T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59">
                  <a:moveTo>
                    <a:pt x="111" y="0"/>
                  </a:moveTo>
                  <a:lnTo>
                    <a:pt x="0" y="257"/>
                  </a:lnTo>
                  <a:lnTo>
                    <a:pt x="1" y="259"/>
                  </a:lnTo>
                  <a:lnTo>
                    <a:pt x="113" y="3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50">
              <a:extLst>
                <a:ext uri="{FF2B5EF4-FFF2-40B4-BE49-F238E27FC236}">
                  <a16:creationId xmlns:a16="http://schemas.microsoft.com/office/drawing/2014/main" id="{43D1B312-F39F-4CB1-BA78-F8BD310C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179449" y="-7949735"/>
              <a:ext cx="755023" cy="874273"/>
            </a:xfrm>
            <a:custGeom>
              <a:avLst/>
              <a:gdLst>
                <a:gd name="T0" fmla="*/ 111 w 113"/>
                <a:gd name="T1" fmla="*/ 0 h 259"/>
                <a:gd name="T2" fmla="*/ 0 w 113"/>
                <a:gd name="T3" fmla="*/ 257 h 259"/>
                <a:gd name="T4" fmla="*/ 1 w 113"/>
                <a:gd name="T5" fmla="*/ 259 h 259"/>
                <a:gd name="T6" fmla="*/ 113 w 113"/>
                <a:gd name="T7" fmla="*/ 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259">
                  <a:moveTo>
                    <a:pt x="111" y="0"/>
                  </a:moveTo>
                  <a:lnTo>
                    <a:pt x="0" y="257"/>
                  </a:lnTo>
                  <a:lnTo>
                    <a:pt x="1" y="259"/>
                  </a:lnTo>
                  <a:lnTo>
                    <a:pt x="11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251">
              <a:extLst>
                <a:ext uri="{FF2B5EF4-FFF2-40B4-BE49-F238E27FC236}">
                  <a16:creationId xmlns:a16="http://schemas.microsoft.com/office/drawing/2014/main" id="{E4AB0AE1-5200-4777-9E74-68871E4B1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37790" y="-9256084"/>
              <a:ext cx="374169" cy="1313099"/>
            </a:xfrm>
            <a:custGeom>
              <a:avLst/>
              <a:gdLst>
                <a:gd name="T0" fmla="*/ 54 w 56"/>
                <a:gd name="T1" fmla="*/ 0 h 389"/>
                <a:gd name="T2" fmla="*/ 0 w 56"/>
                <a:gd name="T3" fmla="*/ 388 h 389"/>
                <a:gd name="T4" fmla="*/ 2 w 56"/>
                <a:gd name="T5" fmla="*/ 389 h 389"/>
                <a:gd name="T6" fmla="*/ 56 w 56"/>
                <a:gd name="T7" fmla="*/ 1 h 389"/>
                <a:gd name="T8" fmla="*/ 54 w 56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89">
                  <a:moveTo>
                    <a:pt x="54" y="0"/>
                  </a:moveTo>
                  <a:lnTo>
                    <a:pt x="0" y="388"/>
                  </a:lnTo>
                  <a:lnTo>
                    <a:pt x="2" y="389"/>
                  </a:lnTo>
                  <a:lnTo>
                    <a:pt x="56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252">
              <a:extLst>
                <a:ext uri="{FF2B5EF4-FFF2-40B4-BE49-F238E27FC236}">
                  <a16:creationId xmlns:a16="http://schemas.microsoft.com/office/drawing/2014/main" id="{37657907-C742-4F1D-B033-1284618C9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37790" y="-9256084"/>
              <a:ext cx="374169" cy="1313099"/>
            </a:xfrm>
            <a:custGeom>
              <a:avLst/>
              <a:gdLst>
                <a:gd name="T0" fmla="*/ 54 w 56"/>
                <a:gd name="T1" fmla="*/ 0 h 389"/>
                <a:gd name="T2" fmla="*/ 0 w 56"/>
                <a:gd name="T3" fmla="*/ 388 h 389"/>
                <a:gd name="T4" fmla="*/ 2 w 56"/>
                <a:gd name="T5" fmla="*/ 389 h 389"/>
                <a:gd name="T6" fmla="*/ 56 w 56"/>
                <a:gd name="T7" fmla="*/ 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89">
                  <a:moveTo>
                    <a:pt x="54" y="0"/>
                  </a:moveTo>
                  <a:lnTo>
                    <a:pt x="0" y="388"/>
                  </a:lnTo>
                  <a:lnTo>
                    <a:pt x="2" y="389"/>
                  </a:lnTo>
                  <a:lnTo>
                    <a:pt x="56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253">
              <a:extLst>
                <a:ext uri="{FF2B5EF4-FFF2-40B4-BE49-F238E27FC236}">
                  <a16:creationId xmlns:a16="http://schemas.microsoft.com/office/drawing/2014/main" id="{F799D269-B9AC-410D-A9A4-FF67AA995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324205" y="-8317674"/>
              <a:ext cx="821838" cy="877650"/>
            </a:xfrm>
            <a:custGeom>
              <a:avLst/>
              <a:gdLst>
                <a:gd name="T0" fmla="*/ 122 w 123"/>
                <a:gd name="T1" fmla="*/ 0 h 260"/>
                <a:gd name="T2" fmla="*/ 0 w 123"/>
                <a:gd name="T3" fmla="*/ 258 h 260"/>
                <a:gd name="T4" fmla="*/ 1 w 123"/>
                <a:gd name="T5" fmla="*/ 260 h 260"/>
                <a:gd name="T6" fmla="*/ 123 w 123"/>
                <a:gd name="T7" fmla="*/ 2 h 260"/>
                <a:gd name="T8" fmla="*/ 122 w 123"/>
                <a:gd name="T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60">
                  <a:moveTo>
                    <a:pt x="122" y="0"/>
                  </a:moveTo>
                  <a:lnTo>
                    <a:pt x="0" y="258"/>
                  </a:lnTo>
                  <a:lnTo>
                    <a:pt x="1" y="260"/>
                  </a:lnTo>
                  <a:lnTo>
                    <a:pt x="123" y="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254">
              <a:extLst>
                <a:ext uri="{FF2B5EF4-FFF2-40B4-BE49-F238E27FC236}">
                  <a16:creationId xmlns:a16="http://schemas.microsoft.com/office/drawing/2014/main" id="{E70E9D53-9936-487F-88D8-79949EE3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324205" y="-8317674"/>
              <a:ext cx="821838" cy="877650"/>
            </a:xfrm>
            <a:custGeom>
              <a:avLst/>
              <a:gdLst>
                <a:gd name="T0" fmla="*/ 122 w 123"/>
                <a:gd name="T1" fmla="*/ 0 h 260"/>
                <a:gd name="T2" fmla="*/ 0 w 123"/>
                <a:gd name="T3" fmla="*/ 258 h 260"/>
                <a:gd name="T4" fmla="*/ 1 w 123"/>
                <a:gd name="T5" fmla="*/ 260 h 260"/>
                <a:gd name="T6" fmla="*/ 123 w 123"/>
                <a:gd name="T7" fmla="*/ 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60">
                  <a:moveTo>
                    <a:pt x="122" y="0"/>
                  </a:moveTo>
                  <a:lnTo>
                    <a:pt x="0" y="258"/>
                  </a:lnTo>
                  <a:lnTo>
                    <a:pt x="1" y="260"/>
                  </a:lnTo>
                  <a:lnTo>
                    <a:pt x="123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255">
              <a:extLst>
                <a:ext uri="{FF2B5EF4-FFF2-40B4-BE49-F238E27FC236}">
                  <a16:creationId xmlns:a16="http://schemas.microsoft.com/office/drawing/2014/main" id="{A0BEAEB0-12A4-42FE-B241-8E857192A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40255" y="-7480531"/>
              <a:ext cx="1222734" cy="43882"/>
            </a:xfrm>
            <a:custGeom>
              <a:avLst/>
              <a:gdLst>
                <a:gd name="T0" fmla="*/ 0 w 183"/>
                <a:gd name="T1" fmla="*/ 4 h 13"/>
                <a:gd name="T2" fmla="*/ 183 w 183"/>
                <a:gd name="T3" fmla="*/ 13 h 13"/>
                <a:gd name="T4" fmla="*/ 183 w 183"/>
                <a:gd name="T5" fmla="*/ 9 h 13"/>
                <a:gd name="T6" fmla="*/ 0 w 183"/>
                <a:gd name="T7" fmla="*/ 0 h 13"/>
                <a:gd name="T8" fmla="*/ 0 w 183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">
                  <a:moveTo>
                    <a:pt x="0" y="4"/>
                  </a:moveTo>
                  <a:lnTo>
                    <a:pt x="183" y="13"/>
                  </a:lnTo>
                  <a:lnTo>
                    <a:pt x="183" y="9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256">
              <a:extLst>
                <a:ext uri="{FF2B5EF4-FFF2-40B4-BE49-F238E27FC236}">
                  <a16:creationId xmlns:a16="http://schemas.microsoft.com/office/drawing/2014/main" id="{41277F7E-3B9E-4529-89E5-FB8767E25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40255" y="-7480531"/>
              <a:ext cx="1222734" cy="43882"/>
            </a:xfrm>
            <a:custGeom>
              <a:avLst/>
              <a:gdLst>
                <a:gd name="T0" fmla="*/ 0 w 183"/>
                <a:gd name="T1" fmla="*/ 4 h 13"/>
                <a:gd name="T2" fmla="*/ 183 w 183"/>
                <a:gd name="T3" fmla="*/ 13 h 13"/>
                <a:gd name="T4" fmla="*/ 183 w 183"/>
                <a:gd name="T5" fmla="*/ 9 h 13"/>
                <a:gd name="T6" fmla="*/ 0 w 18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3">
                  <a:moveTo>
                    <a:pt x="0" y="4"/>
                  </a:moveTo>
                  <a:lnTo>
                    <a:pt x="183" y="13"/>
                  </a:lnTo>
                  <a:lnTo>
                    <a:pt x="183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57">
              <a:extLst>
                <a:ext uri="{FF2B5EF4-FFF2-40B4-BE49-F238E27FC236}">
                  <a16:creationId xmlns:a16="http://schemas.microsoft.com/office/drawing/2014/main" id="{0AB7CCF5-2408-4E30-BC12-2C6514AC2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47830" y="-7477154"/>
              <a:ext cx="414259" cy="1225334"/>
            </a:xfrm>
            <a:custGeom>
              <a:avLst/>
              <a:gdLst>
                <a:gd name="T0" fmla="*/ 2 w 62"/>
                <a:gd name="T1" fmla="*/ 363 h 363"/>
                <a:gd name="T2" fmla="*/ 62 w 62"/>
                <a:gd name="T3" fmla="*/ 1 h 363"/>
                <a:gd name="T4" fmla="*/ 60 w 62"/>
                <a:gd name="T5" fmla="*/ 0 h 363"/>
                <a:gd name="T6" fmla="*/ 0 w 62"/>
                <a:gd name="T7" fmla="*/ 362 h 363"/>
                <a:gd name="T8" fmla="*/ 2 w 62"/>
                <a:gd name="T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63">
                  <a:moveTo>
                    <a:pt x="2" y="363"/>
                  </a:moveTo>
                  <a:lnTo>
                    <a:pt x="62" y="1"/>
                  </a:lnTo>
                  <a:lnTo>
                    <a:pt x="60" y="0"/>
                  </a:lnTo>
                  <a:lnTo>
                    <a:pt x="0" y="362"/>
                  </a:lnTo>
                  <a:lnTo>
                    <a:pt x="2" y="363"/>
                  </a:ln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258">
              <a:extLst>
                <a:ext uri="{FF2B5EF4-FFF2-40B4-BE49-F238E27FC236}">
                  <a16:creationId xmlns:a16="http://schemas.microsoft.com/office/drawing/2014/main" id="{21E6EF9E-FEC1-4997-8D54-3C5C79D56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47830" y="-7477154"/>
              <a:ext cx="414259" cy="1225334"/>
            </a:xfrm>
            <a:custGeom>
              <a:avLst/>
              <a:gdLst>
                <a:gd name="T0" fmla="*/ 2 w 62"/>
                <a:gd name="T1" fmla="*/ 363 h 363"/>
                <a:gd name="T2" fmla="*/ 62 w 62"/>
                <a:gd name="T3" fmla="*/ 1 h 363"/>
                <a:gd name="T4" fmla="*/ 60 w 62"/>
                <a:gd name="T5" fmla="*/ 0 h 363"/>
                <a:gd name="T6" fmla="*/ 0 w 62"/>
                <a:gd name="T7" fmla="*/ 36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363">
                  <a:moveTo>
                    <a:pt x="2" y="363"/>
                  </a:moveTo>
                  <a:lnTo>
                    <a:pt x="62" y="1"/>
                  </a:lnTo>
                  <a:lnTo>
                    <a:pt x="60" y="0"/>
                  </a:lnTo>
                  <a:lnTo>
                    <a:pt x="0" y="3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259">
              <a:extLst>
                <a:ext uri="{FF2B5EF4-FFF2-40B4-BE49-F238E27FC236}">
                  <a16:creationId xmlns:a16="http://schemas.microsoft.com/office/drawing/2014/main" id="{875F2184-650D-4E96-9F86-92B7CCFC7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55858" y="-14569243"/>
              <a:ext cx="6608101" cy="7520786"/>
            </a:xfrm>
            <a:custGeom>
              <a:avLst/>
              <a:gdLst>
                <a:gd name="T0" fmla="*/ 989 w 989"/>
                <a:gd name="T1" fmla="*/ 1849 h 2228"/>
                <a:gd name="T2" fmla="*/ 233 w 989"/>
                <a:gd name="T3" fmla="*/ 2228 h 2228"/>
                <a:gd name="T4" fmla="*/ 0 w 989"/>
                <a:gd name="T5" fmla="*/ 380 h 2228"/>
                <a:gd name="T6" fmla="*/ 757 w 989"/>
                <a:gd name="T7" fmla="*/ 0 h 2228"/>
                <a:gd name="T8" fmla="*/ 989 w 989"/>
                <a:gd name="T9" fmla="*/ 1849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2228">
                  <a:moveTo>
                    <a:pt x="989" y="1849"/>
                  </a:moveTo>
                  <a:lnTo>
                    <a:pt x="233" y="2228"/>
                  </a:lnTo>
                  <a:lnTo>
                    <a:pt x="0" y="380"/>
                  </a:lnTo>
                  <a:lnTo>
                    <a:pt x="757" y="0"/>
                  </a:lnTo>
                  <a:lnTo>
                    <a:pt x="989" y="184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260">
              <a:extLst>
                <a:ext uri="{FF2B5EF4-FFF2-40B4-BE49-F238E27FC236}">
                  <a16:creationId xmlns:a16="http://schemas.microsoft.com/office/drawing/2014/main" id="{7CBABDF9-6EA2-4CA4-B332-5BC114EA6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55858" y="-14569243"/>
              <a:ext cx="6608101" cy="7520786"/>
            </a:xfrm>
            <a:custGeom>
              <a:avLst/>
              <a:gdLst>
                <a:gd name="T0" fmla="*/ 989 w 989"/>
                <a:gd name="T1" fmla="*/ 1849 h 2228"/>
                <a:gd name="T2" fmla="*/ 233 w 989"/>
                <a:gd name="T3" fmla="*/ 2228 h 2228"/>
                <a:gd name="T4" fmla="*/ 0 w 989"/>
                <a:gd name="T5" fmla="*/ 380 h 2228"/>
                <a:gd name="T6" fmla="*/ 757 w 989"/>
                <a:gd name="T7" fmla="*/ 0 h 2228"/>
                <a:gd name="T8" fmla="*/ 989 w 989"/>
                <a:gd name="T9" fmla="*/ 1849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2228">
                  <a:moveTo>
                    <a:pt x="989" y="1849"/>
                  </a:moveTo>
                  <a:lnTo>
                    <a:pt x="233" y="2228"/>
                  </a:lnTo>
                  <a:lnTo>
                    <a:pt x="0" y="380"/>
                  </a:lnTo>
                  <a:lnTo>
                    <a:pt x="757" y="0"/>
                  </a:lnTo>
                  <a:lnTo>
                    <a:pt x="989" y="18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261">
              <a:extLst>
                <a:ext uri="{FF2B5EF4-FFF2-40B4-BE49-F238E27FC236}">
                  <a16:creationId xmlns:a16="http://schemas.microsoft.com/office/drawing/2014/main" id="{3881809D-C902-47F6-BCEA-4410E9F68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69443" y="-14623252"/>
              <a:ext cx="6608101" cy="7520786"/>
            </a:xfrm>
            <a:custGeom>
              <a:avLst/>
              <a:gdLst>
                <a:gd name="T0" fmla="*/ 989 w 989"/>
                <a:gd name="T1" fmla="*/ 1849 h 2228"/>
                <a:gd name="T2" fmla="*/ 232 w 989"/>
                <a:gd name="T3" fmla="*/ 2228 h 2228"/>
                <a:gd name="T4" fmla="*/ 0 w 989"/>
                <a:gd name="T5" fmla="*/ 380 h 2228"/>
                <a:gd name="T6" fmla="*/ 757 w 989"/>
                <a:gd name="T7" fmla="*/ 0 h 2228"/>
                <a:gd name="T8" fmla="*/ 989 w 989"/>
                <a:gd name="T9" fmla="*/ 1849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2228">
                  <a:moveTo>
                    <a:pt x="989" y="1849"/>
                  </a:moveTo>
                  <a:lnTo>
                    <a:pt x="232" y="2228"/>
                  </a:lnTo>
                  <a:lnTo>
                    <a:pt x="0" y="380"/>
                  </a:lnTo>
                  <a:lnTo>
                    <a:pt x="757" y="0"/>
                  </a:lnTo>
                  <a:lnTo>
                    <a:pt x="989" y="1849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262">
              <a:extLst>
                <a:ext uri="{FF2B5EF4-FFF2-40B4-BE49-F238E27FC236}">
                  <a16:creationId xmlns:a16="http://schemas.microsoft.com/office/drawing/2014/main" id="{5560B788-E81E-4BD9-833E-1DB7BD04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669443" y="-14623252"/>
              <a:ext cx="6608101" cy="7520786"/>
            </a:xfrm>
            <a:custGeom>
              <a:avLst/>
              <a:gdLst>
                <a:gd name="T0" fmla="*/ 989 w 989"/>
                <a:gd name="T1" fmla="*/ 1849 h 2228"/>
                <a:gd name="T2" fmla="*/ 232 w 989"/>
                <a:gd name="T3" fmla="*/ 2228 h 2228"/>
                <a:gd name="T4" fmla="*/ 0 w 989"/>
                <a:gd name="T5" fmla="*/ 380 h 2228"/>
                <a:gd name="T6" fmla="*/ 757 w 989"/>
                <a:gd name="T7" fmla="*/ 0 h 2228"/>
                <a:gd name="T8" fmla="*/ 989 w 989"/>
                <a:gd name="T9" fmla="*/ 1849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" h="2228">
                  <a:moveTo>
                    <a:pt x="989" y="1849"/>
                  </a:moveTo>
                  <a:lnTo>
                    <a:pt x="232" y="2228"/>
                  </a:lnTo>
                  <a:lnTo>
                    <a:pt x="0" y="380"/>
                  </a:lnTo>
                  <a:lnTo>
                    <a:pt x="757" y="0"/>
                  </a:lnTo>
                  <a:lnTo>
                    <a:pt x="989" y="18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263">
              <a:extLst>
                <a:ext uri="{FF2B5EF4-FFF2-40B4-BE49-F238E27FC236}">
                  <a16:creationId xmlns:a16="http://schemas.microsoft.com/office/drawing/2014/main" id="{3B90BF0F-BCAD-4BDF-9768-4F063BCF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14425" y="-14113539"/>
              <a:ext cx="3828557" cy="1232085"/>
            </a:xfrm>
            <a:custGeom>
              <a:avLst/>
              <a:gdLst>
                <a:gd name="T0" fmla="*/ 563 w 573"/>
                <a:gd name="T1" fmla="*/ 0 h 365"/>
                <a:gd name="T2" fmla="*/ 0 w 573"/>
                <a:gd name="T3" fmla="*/ 282 h 365"/>
                <a:gd name="T4" fmla="*/ 10 w 573"/>
                <a:gd name="T5" fmla="*/ 365 h 365"/>
                <a:gd name="T6" fmla="*/ 573 w 573"/>
                <a:gd name="T7" fmla="*/ 82 h 365"/>
                <a:gd name="T8" fmla="*/ 563 w 573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365">
                  <a:moveTo>
                    <a:pt x="563" y="0"/>
                  </a:moveTo>
                  <a:lnTo>
                    <a:pt x="0" y="282"/>
                  </a:lnTo>
                  <a:lnTo>
                    <a:pt x="10" y="365"/>
                  </a:lnTo>
                  <a:lnTo>
                    <a:pt x="573" y="82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264">
              <a:extLst>
                <a:ext uri="{FF2B5EF4-FFF2-40B4-BE49-F238E27FC236}">
                  <a16:creationId xmlns:a16="http://schemas.microsoft.com/office/drawing/2014/main" id="{916ABD2F-E009-4089-A0C5-27B7709A3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14425" y="-14113539"/>
              <a:ext cx="3828557" cy="1232085"/>
            </a:xfrm>
            <a:custGeom>
              <a:avLst/>
              <a:gdLst>
                <a:gd name="T0" fmla="*/ 563 w 573"/>
                <a:gd name="T1" fmla="*/ 0 h 365"/>
                <a:gd name="T2" fmla="*/ 0 w 573"/>
                <a:gd name="T3" fmla="*/ 282 h 365"/>
                <a:gd name="T4" fmla="*/ 10 w 573"/>
                <a:gd name="T5" fmla="*/ 365 h 365"/>
                <a:gd name="T6" fmla="*/ 573 w 573"/>
                <a:gd name="T7" fmla="*/ 82 h 365"/>
                <a:gd name="T8" fmla="*/ 563 w 573"/>
                <a:gd name="T9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365">
                  <a:moveTo>
                    <a:pt x="563" y="0"/>
                  </a:moveTo>
                  <a:lnTo>
                    <a:pt x="0" y="282"/>
                  </a:lnTo>
                  <a:lnTo>
                    <a:pt x="10" y="365"/>
                  </a:lnTo>
                  <a:lnTo>
                    <a:pt x="573" y="82"/>
                  </a:lnTo>
                  <a:lnTo>
                    <a:pt x="56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265">
              <a:extLst>
                <a:ext uri="{FF2B5EF4-FFF2-40B4-BE49-F238E27FC236}">
                  <a16:creationId xmlns:a16="http://schemas.microsoft.com/office/drawing/2014/main" id="{6DE62AFA-DDCB-4E1C-B9A2-EE5400102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12855" y="-13485682"/>
              <a:ext cx="2639233" cy="789885"/>
            </a:xfrm>
            <a:custGeom>
              <a:avLst/>
              <a:gdLst>
                <a:gd name="T0" fmla="*/ 390 w 395"/>
                <a:gd name="T1" fmla="*/ 0 h 234"/>
                <a:gd name="T2" fmla="*/ 0 w 395"/>
                <a:gd name="T3" fmla="*/ 195 h 234"/>
                <a:gd name="T4" fmla="*/ 5 w 395"/>
                <a:gd name="T5" fmla="*/ 234 h 234"/>
                <a:gd name="T6" fmla="*/ 395 w 395"/>
                <a:gd name="T7" fmla="*/ 38 h 234"/>
                <a:gd name="T8" fmla="*/ 390 w 395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234">
                  <a:moveTo>
                    <a:pt x="390" y="0"/>
                  </a:moveTo>
                  <a:lnTo>
                    <a:pt x="0" y="195"/>
                  </a:lnTo>
                  <a:lnTo>
                    <a:pt x="5" y="234"/>
                  </a:lnTo>
                  <a:lnTo>
                    <a:pt x="395" y="38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266">
              <a:extLst>
                <a:ext uri="{FF2B5EF4-FFF2-40B4-BE49-F238E27FC236}">
                  <a16:creationId xmlns:a16="http://schemas.microsoft.com/office/drawing/2014/main" id="{80ADA6E2-A044-4164-924D-7CF1A0ED9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12855" y="-13485682"/>
              <a:ext cx="2639233" cy="789885"/>
            </a:xfrm>
            <a:custGeom>
              <a:avLst/>
              <a:gdLst>
                <a:gd name="T0" fmla="*/ 390 w 395"/>
                <a:gd name="T1" fmla="*/ 0 h 234"/>
                <a:gd name="T2" fmla="*/ 0 w 395"/>
                <a:gd name="T3" fmla="*/ 195 h 234"/>
                <a:gd name="T4" fmla="*/ 5 w 395"/>
                <a:gd name="T5" fmla="*/ 234 h 234"/>
                <a:gd name="T6" fmla="*/ 395 w 395"/>
                <a:gd name="T7" fmla="*/ 38 h 234"/>
                <a:gd name="T8" fmla="*/ 390 w 395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234">
                  <a:moveTo>
                    <a:pt x="390" y="0"/>
                  </a:moveTo>
                  <a:lnTo>
                    <a:pt x="0" y="195"/>
                  </a:lnTo>
                  <a:lnTo>
                    <a:pt x="5" y="234"/>
                  </a:lnTo>
                  <a:lnTo>
                    <a:pt x="395" y="38"/>
                  </a:lnTo>
                  <a:lnTo>
                    <a:pt x="3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267">
              <a:extLst>
                <a:ext uri="{FF2B5EF4-FFF2-40B4-BE49-F238E27FC236}">
                  <a16:creationId xmlns:a16="http://schemas.microsoft.com/office/drawing/2014/main" id="{19E0DEAC-9D82-47A2-9497-87E2E1CCE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92364" y="-12675543"/>
              <a:ext cx="1316276" cy="432074"/>
            </a:xfrm>
            <a:custGeom>
              <a:avLst/>
              <a:gdLst>
                <a:gd name="T0" fmla="*/ 194 w 197"/>
                <a:gd name="T1" fmla="*/ 0 h 128"/>
                <a:gd name="T2" fmla="*/ 0 w 197"/>
                <a:gd name="T3" fmla="*/ 98 h 128"/>
                <a:gd name="T4" fmla="*/ 4 w 197"/>
                <a:gd name="T5" fmla="*/ 128 h 128"/>
                <a:gd name="T6" fmla="*/ 197 w 197"/>
                <a:gd name="T7" fmla="*/ 30 h 128"/>
                <a:gd name="T8" fmla="*/ 194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4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7" y="3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268">
              <a:extLst>
                <a:ext uri="{FF2B5EF4-FFF2-40B4-BE49-F238E27FC236}">
                  <a16:creationId xmlns:a16="http://schemas.microsoft.com/office/drawing/2014/main" id="{F3B25637-3562-4615-A246-7BEF8EA7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92364" y="-12675543"/>
              <a:ext cx="1316276" cy="432074"/>
            </a:xfrm>
            <a:custGeom>
              <a:avLst/>
              <a:gdLst>
                <a:gd name="T0" fmla="*/ 194 w 197"/>
                <a:gd name="T1" fmla="*/ 0 h 128"/>
                <a:gd name="T2" fmla="*/ 0 w 197"/>
                <a:gd name="T3" fmla="*/ 98 h 128"/>
                <a:gd name="T4" fmla="*/ 4 w 197"/>
                <a:gd name="T5" fmla="*/ 128 h 128"/>
                <a:gd name="T6" fmla="*/ 197 w 197"/>
                <a:gd name="T7" fmla="*/ 30 h 128"/>
                <a:gd name="T8" fmla="*/ 194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4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7" y="30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269">
              <a:extLst>
                <a:ext uri="{FF2B5EF4-FFF2-40B4-BE49-F238E27FC236}">
                  <a16:creationId xmlns:a16="http://schemas.microsoft.com/office/drawing/2014/main" id="{BD1047E3-423B-4BF2-A34F-2F423171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38912" y="-12473008"/>
              <a:ext cx="1316276" cy="432074"/>
            </a:xfrm>
            <a:custGeom>
              <a:avLst/>
              <a:gdLst>
                <a:gd name="T0" fmla="*/ 193 w 197"/>
                <a:gd name="T1" fmla="*/ 0 h 128"/>
                <a:gd name="T2" fmla="*/ 0 w 197"/>
                <a:gd name="T3" fmla="*/ 98 h 128"/>
                <a:gd name="T4" fmla="*/ 3 w 197"/>
                <a:gd name="T5" fmla="*/ 128 h 128"/>
                <a:gd name="T6" fmla="*/ 197 w 197"/>
                <a:gd name="T7" fmla="*/ 30 h 128"/>
                <a:gd name="T8" fmla="*/ 193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3" y="0"/>
                  </a:moveTo>
                  <a:lnTo>
                    <a:pt x="0" y="98"/>
                  </a:lnTo>
                  <a:lnTo>
                    <a:pt x="3" y="128"/>
                  </a:lnTo>
                  <a:lnTo>
                    <a:pt x="197" y="3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270">
              <a:extLst>
                <a:ext uri="{FF2B5EF4-FFF2-40B4-BE49-F238E27FC236}">
                  <a16:creationId xmlns:a16="http://schemas.microsoft.com/office/drawing/2014/main" id="{7DCAB9E0-EE9B-4375-8173-05A5B0DB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38912" y="-12473008"/>
              <a:ext cx="1316276" cy="432074"/>
            </a:xfrm>
            <a:custGeom>
              <a:avLst/>
              <a:gdLst>
                <a:gd name="T0" fmla="*/ 193 w 197"/>
                <a:gd name="T1" fmla="*/ 0 h 128"/>
                <a:gd name="T2" fmla="*/ 0 w 197"/>
                <a:gd name="T3" fmla="*/ 98 h 128"/>
                <a:gd name="T4" fmla="*/ 3 w 197"/>
                <a:gd name="T5" fmla="*/ 128 h 128"/>
                <a:gd name="T6" fmla="*/ 197 w 197"/>
                <a:gd name="T7" fmla="*/ 30 h 128"/>
                <a:gd name="T8" fmla="*/ 193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3" y="0"/>
                  </a:moveTo>
                  <a:lnTo>
                    <a:pt x="0" y="98"/>
                  </a:lnTo>
                  <a:lnTo>
                    <a:pt x="3" y="128"/>
                  </a:lnTo>
                  <a:lnTo>
                    <a:pt x="197" y="30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271">
              <a:extLst>
                <a:ext uri="{FF2B5EF4-FFF2-40B4-BE49-F238E27FC236}">
                  <a16:creationId xmlns:a16="http://schemas.microsoft.com/office/drawing/2014/main" id="{5BAE2BA5-06A1-438E-AB71-0DB0F8DF1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497926" y="-9205450"/>
              <a:ext cx="734976" cy="1441370"/>
            </a:xfrm>
            <a:custGeom>
              <a:avLst/>
              <a:gdLst>
                <a:gd name="T0" fmla="*/ 0 w 110"/>
                <a:gd name="T1" fmla="*/ 427 h 427"/>
                <a:gd name="T2" fmla="*/ 110 w 110"/>
                <a:gd name="T3" fmla="*/ 372 h 427"/>
                <a:gd name="T4" fmla="*/ 5 w 110"/>
                <a:gd name="T5" fmla="*/ 0 h 427"/>
                <a:gd name="T6" fmla="*/ 0 w 110"/>
                <a:gd name="T7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427">
                  <a:moveTo>
                    <a:pt x="0" y="427"/>
                  </a:moveTo>
                  <a:lnTo>
                    <a:pt x="110" y="372"/>
                  </a:lnTo>
                  <a:lnTo>
                    <a:pt x="5" y="0"/>
                  </a:lnTo>
                  <a:lnTo>
                    <a:pt x="0" y="427"/>
                  </a:lnTo>
                  <a:close/>
                </a:path>
              </a:pathLst>
            </a:custGeom>
            <a:solidFill>
              <a:srgbClr val="C2C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272">
              <a:extLst>
                <a:ext uri="{FF2B5EF4-FFF2-40B4-BE49-F238E27FC236}">
                  <a16:creationId xmlns:a16="http://schemas.microsoft.com/office/drawing/2014/main" id="{D7E297F1-46D0-48BD-9F92-60BF83226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030214" y="-9904196"/>
              <a:ext cx="841881" cy="1991591"/>
            </a:xfrm>
            <a:custGeom>
              <a:avLst/>
              <a:gdLst>
                <a:gd name="T0" fmla="*/ 16 w 126"/>
                <a:gd name="T1" fmla="*/ 590 h 590"/>
                <a:gd name="T2" fmla="*/ 126 w 126"/>
                <a:gd name="T3" fmla="*/ 536 h 590"/>
                <a:gd name="T4" fmla="*/ 0 w 126"/>
                <a:gd name="T5" fmla="*/ 0 h 590"/>
                <a:gd name="T6" fmla="*/ 16 w 126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590">
                  <a:moveTo>
                    <a:pt x="16" y="590"/>
                  </a:moveTo>
                  <a:lnTo>
                    <a:pt x="126" y="536"/>
                  </a:lnTo>
                  <a:lnTo>
                    <a:pt x="0" y="0"/>
                  </a:lnTo>
                  <a:lnTo>
                    <a:pt x="16" y="590"/>
                  </a:ln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273">
              <a:extLst>
                <a:ext uri="{FF2B5EF4-FFF2-40B4-BE49-F238E27FC236}">
                  <a16:creationId xmlns:a16="http://schemas.microsoft.com/office/drawing/2014/main" id="{C9E94BD9-2793-4929-B6F6-830D833A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95461" y="-9769173"/>
              <a:ext cx="775065" cy="1714793"/>
            </a:xfrm>
            <a:custGeom>
              <a:avLst/>
              <a:gdLst>
                <a:gd name="T0" fmla="*/ 6 w 116"/>
                <a:gd name="T1" fmla="*/ 508 h 508"/>
                <a:gd name="T2" fmla="*/ 116 w 116"/>
                <a:gd name="T3" fmla="*/ 453 h 508"/>
                <a:gd name="T4" fmla="*/ 0 w 116"/>
                <a:gd name="T5" fmla="*/ 0 h 508"/>
                <a:gd name="T6" fmla="*/ 6 w 116"/>
                <a:gd name="T7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508">
                  <a:moveTo>
                    <a:pt x="6" y="508"/>
                  </a:moveTo>
                  <a:lnTo>
                    <a:pt x="116" y="453"/>
                  </a:lnTo>
                  <a:lnTo>
                    <a:pt x="0" y="0"/>
                  </a:lnTo>
                  <a:lnTo>
                    <a:pt x="6" y="508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274">
              <a:extLst>
                <a:ext uri="{FF2B5EF4-FFF2-40B4-BE49-F238E27FC236}">
                  <a16:creationId xmlns:a16="http://schemas.microsoft.com/office/drawing/2014/main" id="{F4F4ECD2-4D66-4CFE-B7FA-29B08334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61159" y="-10471293"/>
              <a:ext cx="908697" cy="2275139"/>
            </a:xfrm>
            <a:custGeom>
              <a:avLst/>
              <a:gdLst>
                <a:gd name="T0" fmla="*/ 26 w 136"/>
                <a:gd name="T1" fmla="*/ 674 h 674"/>
                <a:gd name="T2" fmla="*/ 136 w 136"/>
                <a:gd name="T3" fmla="*/ 618 h 674"/>
                <a:gd name="T4" fmla="*/ 0 w 136"/>
                <a:gd name="T5" fmla="*/ 0 h 674"/>
                <a:gd name="T6" fmla="*/ 26 w 136"/>
                <a:gd name="T7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674">
                  <a:moveTo>
                    <a:pt x="26" y="674"/>
                  </a:moveTo>
                  <a:lnTo>
                    <a:pt x="136" y="618"/>
                  </a:lnTo>
                  <a:lnTo>
                    <a:pt x="0" y="0"/>
                  </a:lnTo>
                  <a:lnTo>
                    <a:pt x="26" y="674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275">
              <a:extLst>
                <a:ext uri="{FF2B5EF4-FFF2-40B4-BE49-F238E27FC236}">
                  <a16:creationId xmlns:a16="http://schemas.microsoft.com/office/drawing/2014/main" id="{FC270A69-A60A-4582-90DD-8E44385B1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12821" y="-9786049"/>
              <a:ext cx="734976" cy="1444747"/>
            </a:xfrm>
            <a:custGeom>
              <a:avLst/>
              <a:gdLst>
                <a:gd name="T0" fmla="*/ 0 w 110"/>
                <a:gd name="T1" fmla="*/ 428 h 428"/>
                <a:gd name="T2" fmla="*/ 110 w 110"/>
                <a:gd name="T3" fmla="*/ 372 h 428"/>
                <a:gd name="T4" fmla="*/ 5 w 110"/>
                <a:gd name="T5" fmla="*/ 0 h 428"/>
                <a:gd name="T6" fmla="*/ 0 w 110"/>
                <a:gd name="T7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428">
                  <a:moveTo>
                    <a:pt x="0" y="428"/>
                  </a:moveTo>
                  <a:lnTo>
                    <a:pt x="110" y="372"/>
                  </a:lnTo>
                  <a:lnTo>
                    <a:pt x="5" y="0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276">
              <a:extLst>
                <a:ext uri="{FF2B5EF4-FFF2-40B4-BE49-F238E27FC236}">
                  <a16:creationId xmlns:a16="http://schemas.microsoft.com/office/drawing/2014/main" id="{D1788A06-8E08-458F-8115-1F9BDA032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9958920" y="-11311810"/>
              <a:ext cx="1049013" cy="2825357"/>
            </a:xfrm>
            <a:custGeom>
              <a:avLst/>
              <a:gdLst>
                <a:gd name="T0" fmla="*/ 47 w 157"/>
                <a:gd name="T1" fmla="*/ 837 h 837"/>
                <a:gd name="T2" fmla="*/ 157 w 157"/>
                <a:gd name="T3" fmla="*/ 782 h 837"/>
                <a:gd name="T4" fmla="*/ 0 w 157"/>
                <a:gd name="T5" fmla="*/ 0 h 837"/>
                <a:gd name="T6" fmla="*/ 47 w 157"/>
                <a:gd name="T7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837">
                  <a:moveTo>
                    <a:pt x="47" y="837"/>
                  </a:moveTo>
                  <a:lnTo>
                    <a:pt x="157" y="782"/>
                  </a:lnTo>
                  <a:lnTo>
                    <a:pt x="0" y="0"/>
                  </a:lnTo>
                  <a:lnTo>
                    <a:pt x="47" y="837"/>
                  </a:ln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277">
              <a:extLst>
                <a:ext uri="{FF2B5EF4-FFF2-40B4-BE49-F238E27FC236}">
                  <a16:creationId xmlns:a16="http://schemas.microsoft.com/office/drawing/2014/main" id="{D0DAF346-4C16-4405-858C-1DB62E2B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580345" y="-12273850"/>
              <a:ext cx="427622" cy="388191"/>
            </a:xfrm>
            <a:custGeom>
              <a:avLst/>
              <a:gdLst>
                <a:gd name="T0" fmla="*/ 73 w 145"/>
                <a:gd name="T1" fmla="*/ 0 h 131"/>
                <a:gd name="T2" fmla="*/ 57 w 145"/>
                <a:gd name="T3" fmla="*/ 2 h 131"/>
                <a:gd name="T4" fmla="*/ 9 w 145"/>
                <a:gd name="T5" fmla="*/ 82 h 131"/>
                <a:gd name="T6" fmla="*/ 72 w 145"/>
                <a:gd name="T7" fmla="*/ 131 h 131"/>
                <a:gd name="T8" fmla="*/ 89 w 145"/>
                <a:gd name="T9" fmla="*/ 129 h 131"/>
                <a:gd name="T10" fmla="*/ 136 w 145"/>
                <a:gd name="T11" fmla="*/ 49 h 131"/>
                <a:gd name="T12" fmla="*/ 73 w 145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31">
                  <a:moveTo>
                    <a:pt x="73" y="0"/>
                  </a:moveTo>
                  <a:cubicBezTo>
                    <a:pt x="67" y="0"/>
                    <a:pt x="62" y="0"/>
                    <a:pt x="57" y="2"/>
                  </a:cubicBezTo>
                  <a:cubicBezTo>
                    <a:pt x="21" y="11"/>
                    <a:pt x="0" y="46"/>
                    <a:pt x="9" y="82"/>
                  </a:cubicBezTo>
                  <a:cubicBezTo>
                    <a:pt x="16" y="111"/>
                    <a:pt x="43" y="131"/>
                    <a:pt x="72" y="131"/>
                  </a:cubicBezTo>
                  <a:cubicBezTo>
                    <a:pt x="78" y="131"/>
                    <a:pt x="83" y="131"/>
                    <a:pt x="89" y="129"/>
                  </a:cubicBezTo>
                  <a:cubicBezTo>
                    <a:pt x="124" y="121"/>
                    <a:pt x="145" y="85"/>
                    <a:pt x="136" y="49"/>
                  </a:cubicBezTo>
                  <a:cubicBezTo>
                    <a:pt x="129" y="20"/>
                    <a:pt x="102" y="0"/>
                    <a:pt x="73" y="0"/>
                  </a:cubicBezTo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278">
              <a:extLst>
                <a:ext uri="{FF2B5EF4-FFF2-40B4-BE49-F238E27FC236}">
                  <a16:creationId xmlns:a16="http://schemas.microsoft.com/office/drawing/2014/main" id="{841A788B-C9D4-48D0-A7E9-A925C3D9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45369" y="-12081442"/>
              <a:ext cx="1316276" cy="428697"/>
            </a:xfrm>
            <a:custGeom>
              <a:avLst/>
              <a:gdLst>
                <a:gd name="T0" fmla="*/ 194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4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4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279">
              <a:extLst>
                <a:ext uri="{FF2B5EF4-FFF2-40B4-BE49-F238E27FC236}">
                  <a16:creationId xmlns:a16="http://schemas.microsoft.com/office/drawing/2014/main" id="{603B69C9-6762-4DEB-B012-891DAE23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45369" y="-12081442"/>
              <a:ext cx="1316276" cy="428697"/>
            </a:xfrm>
            <a:custGeom>
              <a:avLst/>
              <a:gdLst>
                <a:gd name="T0" fmla="*/ 194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4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4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280">
              <a:extLst>
                <a:ext uri="{FF2B5EF4-FFF2-40B4-BE49-F238E27FC236}">
                  <a16:creationId xmlns:a16="http://schemas.microsoft.com/office/drawing/2014/main" id="{A79B9900-C138-4CB7-BC18-E3DF76D27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91916" y="-11878907"/>
              <a:ext cx="1316276" cy="428697"/>
            </a:xfrm>
            <a:custGeom>
              <a:avLst/>
              <a:gdLst>
                <a:gd name="T0" fmla="*/ 193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3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3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281">
              <a:extLst>
                <a:ext uri="{FF2B5EF4-FFF2-40B4-BE49-F238E27FC236}">
                  <a16:creationId xmlns:a16="http://schemas.microsoft.com/office/drawing/2014/main" id="{B6087E60-6368-4E29-8460-C2D9AA8F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91916" y="-11878907"/>
              <a:ext cx="1316276" cy="428697"/>
            </a:xfrm>
            <a:custGeom>
              <a:avLst/>
              <a:gdLst>
                <a:gd name="T0" fmla="*/ 193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3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3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282">
              <a:extLst>
                <a:ext uri="{FF2B5EF4-FFF2-40B4-BE49-F238E27FC236}">
                  <a16:creationId xmlns:a16="http://schemas.microsoft.com/office/drawing/2014/main" id="{88AD85EA-4AA2-4B56-AE8C-888F1A4EB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33350" y="-11683123"/>
              <a:ext cx="427622" cy="391567"/>
            </a:xfrm>
            <a:custGeom>
              <a:avLst/>
              <a:gdLst>
                <a:gd name="T0" fmla="*/ 72 w 145"/>
                <a:gd name="T1" fmla="*/ 0 h 131"/>
                <a:gd name="T2" fmla="*/ 56 w 145"/>
                <a:gd name="T3" fmla="*/ 2 h 131"/>
                <a:gd name="T4" fmla="*/ 9 w 145"/>
                <a:gd name="T5" fmla="*/ 81 h 131"/>
                <a:gd name="T6" fmla="*/ 72 w 145"/>
                <a:gd name="T7" fmla="*/ 131 h 131"/>
                <a:gd name="T8" fmla="*/ 88 w 145"/>
                <a:gd name="T9" fmla="*/ 129 h 131"/>
                <a:gd name="T10" fmla="*/ 136 w 145"/>
                <a:gd name="T11" fmla="*/ 49 h 131"/>
                <a:gd name="T12" fmla="*/ 72 w 145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31">
                  <a:moveTo>
                    <a:pt x="72" y="0"/>
                  </a:moveTo>
                  <a:cubicBezTo>
                    <a:pt x="67" y="0"/>
                    <a:pt x="62" y="0"/>
                    <a:pt x="56" y="2"/>
                  </a:cubicBezTo>
                  <a:cubicBezTo>
                    <a:pt x="21" y="10"/>
                    <a:pt x="0" y="46"/>
                    <a:pt x="9" y="81"/>
                  </a:cubicBezTo>
                  <a:cubicBezTo>
                    <a:pt x="16" y="111"/>
                    <a:pt x="43" y="131"/>
                    <a:pt x="72" y="131"/>
                  </a:cubicBezTo>
                  <a:cubicBezTo>
                    <a:pt x="78" y="131"/>
                    <a:pt x="83" y="131"/>
                    <a:pt x="88" y="129"/>
                  </a:cubicBezTo>
                  <a:cubicBezTo>
                    <a:pt x="124" y="120"/>
                    <a:pt x="145" y="85"/>
                    <a:pt x="136" y="49"/>
                  </a:cubicBezTo>
                  <a:cubicBezTo>
                    <a:pt x="129" y="19"/>
                    <a:pt x="102" y="0"/>
                    <a:pt x="72" y="0"/>
                  </a:cubicBezTo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283">
              <a:extLst>
                <a:ext uri="{FF2B5EF4-FFF2-40B4-BE49-F238E27FC236}">
                  <a16:creationId xmlns:a16="http://schemas.microsoft.com/office/drawing/2014/main" id="{20FC1447-FD05-4506-AE20-D963AD11E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98374" y="-11490717"/>
              <a:ext cx="1322956" cy="428697"/>
            </a:xfrm>
            <a:custGeom>
              <a:avLst/>
              <a:gdLst>
                <a:gd name="T0" fmla="*/ 194 w 198"/>
                <a:gd name="T1" fmla="*/ 0 h 127"/>
                <a:gd name="T2" fmla="*/ 0 w 198"/>
                <a:gd name="T3" fmla="*/ 97 h 127"/>
                <a:gd name="T4" fmla="*/ 4 w 198"/>
                <a:gd name="T5" fmla="*/ 127 h 127"/>
                <a:gd name="T6" fmla="*/ 198 w 198"/>
                <a:gd name="T7" fmla="*/ 30 h 127"/>
                <a:gd name="T8" fmla="*/ 194 w 198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7">
                  <a:moveTo>
                    <a:pt x="194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8" y="3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284">
              <a:extLst>
                <a:ext uri="{FF2B5EF4-FFF2-40B4-BE49-F238E27FC236}">
                  <a16:creationId xmlns:a16="http://schemas.microsoft.com/office/drawing/2014/main" id="{69FB80CC-3ADF-440D-8904-471040B6B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98374" y="-11490717"/>
              <a:ext cx="1322956" cy="428697"/>
            </a:xfrm>
            <a:custGeom>
              <a:avLst/>
              <a:gdLst>
                <a:gd name="T0" fmla="*/ 194 w 198"/>
                <a:gd name="T1" fmla="*/ 0 h 127"/>
                <a:gd name="T2" fmla="*/ 0 w 198"/>
                <a:gd name="T3" fmla="*/ 97 h 127"/>
                <a:gd name="T4" fmla="*/ 4 w 198"/>
                <a:gd name="T5" fmla="*/ 127 h 127"/>
                <a:gd name="T6" fmla="*/ 198 w 198"/>
                <a:gd name="T7" fmla="*/ 30 h 127"/>
                <a:gd name="T8" fmla="*/ 194 w 198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7">
                  <a:moveTo>
                    <a:pt x="194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8" y="30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285">
              <a:extLst>
                <a:ext uri="{FF2B5EF4-FFF2-40B4-BE49-F238E27FC236}">
                  <a16:creationId xmlns:a16="http://schemas.microsoft.com/office/drawing/2014/main" id="{2F67BFF0-3177-4020-A996-50534CDFD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44922" y="-11291556"/>
              <a:ext cx="1316276" cy="428697"/>
            </a:xfrm>
            <a:custGeom>
              <a:avLst/>
              <a:gdLst>
                <a:gd name="T0" fmla="*/ 193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3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3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286">
              <a:extLst>
                <a:ext uri="{FF2B5EF4-FFF2-40B4-BE49-F238E27FC236}">
                  <a16:creationId xmlns:a16="http://schemas.microsoft.com/office/drawing/2014/main" id="{20661B04-D892-48B2-91E8-F300EA105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44922" y="-11291556"/>
              <a:ext cx="1316276" cy="428697"/>
            </a:xfrm>
            <a:custGeom>
              <a:avLst/>
              <a:gdLst>
                <a:gd name="T0" fmla="*/ 193 w 197"/>
                <a:gd name="T1" fmla="*/ 0 h 127"/>
                <a:gd name="T2" fmla="*/ 0 w 197"/>
                <a:gd name="T3" fmla="*/ 97 h 127"/>
                <a:gd name="T4" fmla="*/ 4 w 197"/>
                <a:gd name="T5" fmla="*/ 127 h 127"/>
                <a:gd name="T6" fmla="*/ 197 w 197"/>
                <a:gd name="T7" fmla="*/ 30 h 127"/>
                <a:gd name="T8" fmla="*/ 193 w 197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7">
                  <a:moveTo>
                    <a:pt x="193" y="0"/>
                  </a:moveTo>
                  <a:lnTo>
                    <a:pt x="0" y="97"/>
                  </a:lnTo>
                  <a:lnTo>
                    <a:pt x="4" y="127"/>
                  </a:lnTo>
                  <a:lnTo>
                    <a:pt x="197" y="30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287">
              <a:extLst>
                <a:ext uri="{FF2B5EF4-FFF2-40B4-BE49-F238E27FC236}">
                  <a16:creationId xmlns:a16="http://schemas.microsoft.com/office/drawing/2014/main" id="{38D70383-FBB6-4DDB-B8B9-80EB8914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8782" y="-13080612"/>
              <a:ext cx="1316276" cy="432074"/>
            </a:xfrm>
            <a:custGeom>
              <a:avLst/>
              <a:gdLst>
                <a:gd name="T0" fmla="*/ 193 w 197"/>
                <a:gd name="T1" fmla="*/ 0 h 128"/>
                <a:gd name="T2" fmla="*/ 0 w 197"/>
                <a:gd name="T3" fmla="*/ 98 h 128"/>
                <a:gd name="T4" fmla="*/ 4 w 197"/>
                <a:gd name="T5" fmla="*/ 128 h 128"/>
                <a:gd name="T6" fmla="*/ 197 w 197"/>
                <a:gd name="T7" fmla="*/ 30 h 128"/>
                <a:gd name="T8" fmla="*/ 193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3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7" y="3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288">
              <a:extLst>
                <a:ext uri="{FF2B5EF4-FFF2-40B4-BE49-F238E27FC236}">
                  <a16:creationId xmlns:a16="http://schemas.microsoft.com/office/drawing/2014/main" id="{DA673F1A-CCCB-401C-B586-6A7103F5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88782" y="-13080612"/>
              <a:ext cx="1316276" cy="432074"/>
            </a:xfrm>
            <a:custGeom>
              <a:avLst/>
              <a:gdLst>
                <a:gd name="T0" fmla="*/ 193 w 197"/>
                <a:gd name="T1" fmla="*/ 0 h 128"/>
                <a:gd name="T2" fmla="*/ 0 w 197"/>
                <a:gd name="T3" fmla="*/ 98 h 128"/>
                <a:gd name="T4" fmla="*/ 4 w 197"/>
                <a:gd name="T5" fmla="*/ 128 h 128"/>
                <a:gd name="T6" fmla="*/ 197 w 197"/>
                <a:gd name="T7" fmla="*/ 30 h 128"/>
                <a:gd name="T8" fmla="*/ 193 w 197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28">
                  <a:moveTo>
                    <a:pt x="193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7" y="30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289">
              <a:extLst>
                <a:ext uri="{FF2B5EF4-FFF2-40B4-BE49-F238E27FC236}">
                  <a16:creationId xmlns:a16="http://schemas.microsoft.com/office/drawing/2014/main" id="{9521F8B9-6335-46BD-A199-5B2B5436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42008" y="-12878078"/>
              <a:ext cx="1322956" cy="432074"/>
            </a:xfrm>
            <a:custGeom>
              <a:avLst/>
              <a:gdLst>
                <a:gd name="T0" fmla="*/ 194 w 198"/>
                <a:gd name="T1" fmla="*/ 0 h 128"/>
                <a:gd name="T2" fmla="*/ 0 w 198"/>
                <a:gd name="T3" fmla="*/ 98 h 128"/>
                <a:gd name="T4" fmla="*/ 4 w 198"/>
                <a:gd name="T5" fmla="*/ 128 h 128"/>
                <a:gd name="T6" fmla="*/ 198 w 198"/>
                <a:gd name="T7" fmla="*/ 30 h 128"/>
                <a:gd name="T8" fmla="*/ 194 w 198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94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8" y="3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290">
              <a:extLst>
                <a:ext uri="{FF2B5EF4-FFF2-40B4-BE49-F238E27FC236}">
                  <a16:creationId xmlns:a16="http://schemas.microsoft.com/office/drawing/2014/main" id="{6CFFBA44-5D2F-4750-BAD1-79E3ED39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42008" y="-12878078"/>
              <a:ext cx="1322956" cy="432074"/>
            </a:xfrm>
            <a:custGeom>
              <a:avLst/>
              <a:gdLst>
                <a:gd name="T0" fmla="*/ 194 w 198"/>
                <a:gd name="T1" fmla="*/ 0 h 128"/>
                <a:gd name="T2" fmla="*/ 0 w 198"/>
                <a:gd name="T3" fmla="*/ 98 h 128"/>
                <a:gd name="T4" fmla="*/ 4 w 198"/>
                <a:gd name="T5" fmla="*/ 128 h 128"/>
                <a:gd name="T6" fmla="*/ 198 w 198"/>
                <a:gd name="T7" fmla="*/ 30 h 128"/>
                <a:gd name="T8" fmla="*/ 194 w 198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28">
                  <a:moveTo>
                    <a:pt x="194" y="0"/>
                  </a:moveTo>
                  <a:lnTo>
                    <a:pt x="0" y="98"/>
                  </a:lnTo>
                  <a:lnTo>
                    <a:pt x="4" y="128"/>
                  </a:lnTo>
                  <a:lnTo>
                    <a:pt x="198" y="30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291">
              <a:extLst>
                <a:ext uri="{FF2B5EF4-FFF2-40B4-BE49-F238E27FC236}">
                  <a16:creationId xmlns:a16="http://schemas.microsoft.com/office/drawing/2014/main" id="{B2B59BE4-88F5-4F79-BE0F-70DE0DF16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41786" y="-12479760"/>
              <a:ext cx="1276187" cy="421946"/>
            </a:xfrm>
            <a:custGeom>
              <a:avLst/>
              <a:gdLst>
                <a:gd name="T0" fmla="*/ 191 w 191"/>
                <a:gd name="T1" fmla="*/ 0 h 125"/>
                <a:gd name="T2" fmla="*/ 0 w 191"/>
                <a:gd name="T3" fmla="*/ 95 h 125"/>
                <a:gd name="T4" fmla="*/ 4 w 191"/>
                <a:gd name="T5" fmla="*/ 125 h 125"/>
                <a:gd name="T6" fmla="*/ 187 w 191"/>
                <a:gd name="T7" fmla="*/ 33 h 125"/>
                <a:gd name="T8" fmla="*/ 191 w 191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25">
                  <a:moveTo>
                    <a:pt x="191" y="0"/>
                  </a:moveTo>
                  <a:lnTo>
                    <a:pt x="0" y="95"/>
                  </a:lnTo>
                  <a:lnTo>
                    <a:pt x="4" y="125"/>
                  </a:lnTo>
                  <a:lnTo>
                    <a:pt x="187" y="33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292">
              <a:extLst>
                <a:ext uri="{FF2B5EF4-FFF2-40B4-BE49-F238E27FC236}">
                  <a16:creationId xmlns:a16="http://schemas.microsoft.com/office/drawing/2014/main" id="{9B75B1CB-6B35-4B2E-9BBF-4F2591013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41786" y="-12479760"/>
              <a:ext cx="1276187" cy="421946"/>
            </a:xfrm>
            <a:custGeom>
              <a:avLst/>
              <a:gdLst>
                <a:gd name="T0" fmla="*/ 191 w 191"/>
                <a:gd name="T1" fmla="*/ 0 h 125"/>
                <a:gd name="T2" fmla="*/ 0 w 191"/>
                <a:gd name="T3" fmla="*/ 95 h 125"/>
                <a:gd name="T4" fmla="*/ 4 w 191"/>
                <a:gd name="T5" fmla="*/ 125 h 125"/>
                <a:gd name="T6" fmla="*/ 187 w 191"/>
                <a:gd name="T7" fmla="*/ 33 h 125"/>
                <a:gd name="T8" fmla="*/ 191 w 191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25">
                  <a:moveTo>
                    <a:pt x="191" y="0"/>
                  </a:moveTo>
                  <a:lnTo>
                    <a:pt x="0" y="95"/>
                  </a:lnTo>
                  <a:lnTo>
                    <a:pt x="4" y="125"/>
                  </a:lnTo>
                  <a:lnTo>
                    <a:pt x="187" y="33"/>
                  </a:lnTo>
                  <a:lnTo>
                    <a:pt x="19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293">
              <a:extLst>
                <a:ext uri="{FF2B5EF4-FFF2-40B4-BE49-F238E27FC236}">
                  <a16:creationId xmlns:a16="http://schemas.microsoft.com/office/drawing/2014/main" id="{61D258DC-39BD-47A2-BDB5-91E7D7711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95013" y="-12253597"/>
              <a:ext cx="1169282" cy="398318"/>
            </a:xfrm>
            <a:custGeom>
              <a:avLst/>
              <a:gdLst>
                <a:gd name="T0" fmla="*/ 175 w 175"/>
                <a:gd name="T1" fmla="*/ 0 h 118"/>
                <a:gd name="T2" fmla="*/ 0 w 175"/>
                <a:gd name="T3" fmla="*/ 88 h 118"/>
                <a:gd name="T4" fmla="*/ 4 w 175"/>
                <a:gd name="T5" fmla="*/ 118 h 118"/>
                <a:gd name="T6" fmla="*/ 171 w 175"/>
                <a:gd name="T7" fmla="*/ 34 h 118"/>
                <a:gd name="T8" fmla="*/ 175 w 17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18">
                  <a:moveTo>
                    <a:pt x="175" y="0"/>
                  </a:moveTo>
                  <a:lnTo>
                    <a:pt x="0" y="88"/>
                  </a:lnTo>
                  <a:lnTo>
                    <a:pt x="4" y="118"/>
                  </a:lnTo>
                  <a:lnTo>
                    <a:pt x="171" y="3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294">
              <a:extLst>
                <a:ext uri="{FF2B5EF4-FFF2-40B4-BE49-F238E27FC236}">
                  <a16:creationId xmlns:a16="http://schemas.microsoft.com/office/drawing/2014/main" id="{70B1B643-53C7-45DC-854E-248AFA4D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95013" y="-12253597"/>
              <a:ext cx="1169282" cy="398318"/>
            </a:xfrm>
            <a:custGeom>
              <a:avLst/>
              <a:gdLst>
                <a:gd name="T0" fmla="*/ 175 w 175"/>
                <a:gd name="T1" fmla="*/ 0 h 118"/>
                <a:gd name="T2" fmla="*/ 0 w 175"/>
                <a:gd name="T3" fmla="*/ 88 h 118"/>
                <a:gd name="T4" fmla="*/ 4 w 175"/>
                <a:gd name="T5" fmla="*/ 118 h 118"/>
                <a:gd name="T6" fmla="*/ 171 w 175"/>
                <a:gd name="T7" fmla="*/ 34 h 118"/>
                <a:gd name="T8" fmla="*/ 175 w 175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18">
                  <a:moveTo>
                    <a:pt x="175" y="0"/>
                  </a:moveTo>
                  <a:lnTo>
                    <a:pt x="0" y="88"/>
                  </a:lnTo>
                  <a:lnTo>
                    <a:pt x="4" y="118"/>
                  </a:lnTo>
                  <a:lnTo>
                    <a:pt x="171" y="34"/>
                  </a:lnTo>
                  <a:lnTo>
                    <a:pt x="1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295">
              <a:extLst>
                <a:ext uri="{FF2B5EF4-FFF2-40B4-BE49-F238E27FC236}">
                  <a16:creationId xmlns:a16="http://schemas.microsoft.com/office/drawing/2014/main" id="{15FB42DB-B5AD-4904-BD11-F03CCB658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94791" y="-11814772"/>
              <a:ext cx="962150" cy="347683"/>
            </a:xfrm>
            <a:custGeom>
              <a:avLst/>
              <a:gdLst>
                <a:gd name="T0" fmla="*/ 144 w 144"/>
                <a:gd name="T1" fmla="*/ 0 h 103"/>
                <a:gd name="T2" fmla="*/ 0 w 144"/>
                <a:gd name="T3" fmla="*/ 73 h 103"/>
                <a:gd name="T4" fmla="*/ 3 w 144"/>
                <a:gd name="T5" fmla="*/ 103 h 103"/>
                <a:gd name="T6" fmla="*/ 140 w 144"/>
                <a:gd name="T7" fmla="*/ 34 h 103"/>
                <a:gd name="T8" fmla="*/ 144 w 144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3">
                  <a:moveTo>
                    <a:pt x="144" y="0"/>
                  </a:moveTo>
                  <a:lnTo>
                    <a:pt x="0" y="73"/>
                  </a:lnTo>
                  <a:lnTo>
                    <a:pt x="3" y="103"/>
                  </a:lnTo>
                  <a:lnTo>
                    <a:pt x="140" y="3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296">
              <a:extLst>
                <a:ext uri="{FF2B5EF4-FFF2-40B4-BE49-F238E27FC236}">
                  <a16:creationId xmlns:a16="http://schemas.microsoft.com/office/drawing/2014/main" id="{9EB997DC-A501-4982-81CC-F8DD66BD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94791" y="-11814772"/>
              <a:ext cx="962150" cy="347683"/>
            </a:xfrm>
            <a:custGeom>
              <a:avLst/>
              <a:gdLst>
                <a:gd name="T0" fmla="*/ 144 w 144"/>
                <a:gd name="T1" fmla="*/ 0 h 103"/>
                <a:gd name="T2" fmla="*/ 0 w 144"/>
                <a:gd name="T3" fmla="*/ 73 h 103"/>
                <a:gd name="T4" fmla="*/ 3 w 144"/>
                <a:gd name="T5" fmla="*/ 103 h 103"/>
                <a:gd name="T6" fmla="*/ 140 w 144"/>
                <a:gd name="T7" fmla="*/ 34 h 103"/>
                <a:gd name="T8" fmla="*/ 144 w 144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3">
                  <a:moveTo>
                    <a:pt x="144" y="0"/>
                  </a:moveTo>
                  <a:lnTo>
                    <a:pt x="0" y="73"/>
                  </a:lnTo>
                  <a:lnTo>
                    <a:pt x="3" y="103"/>
                  </a:lnTo>
                  <a:lnTo>
                    <a:pt x="140" y="34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297">
              <a:extLst>
                <a:ext uri="{FF2B5EF4-FFF2-40B4-BE49-F238E27FC236}">
                  <a16:creationId xmlns:a16="http://schemas.microsoft.com/office/drawing/2014/main" id="{675D8156-50E6-47D5-91ED-D2DF6A4AB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48018" y="-11585233"/>
              <a:ext cx="861928" cy="317304"/>
            </a:xfrm>
            <a:custGeom>
              <a:avLst/>
              <a:gdLst>
                <a:gd name="T0" fmla="*/ 129 w 129"/>
                <a:gd name="T1" fmla="*/ 0 h 94"/>
                <a:gd name="T2" fmla="*/ 0 w 129"/>
                <a:gd name="T3" fmla="*/ 64 h 94"/>
                <a:gd name="T4" fmla="*/ 4 w 129"/>
                <a:gd name="T5" fmla="*/ 94 h 94"/>
                <a:gd name="T6" fmla="*/ 125 w 129"/>
                <a:gd name="T7" fmla="*/ 34 h 94"/>
                <a:gd name="T8" fmla="*/ 129 w 12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94">
                  <a:moveTo>
                    <a:pt x="129" y="0"/>
                  </a:moveTo>
                  <a:lnTo>
                    <a:pt x="0" y="64"/>
                  </a:lnTo>
                  <a:lnTo>
                    <a:pt x="4" y="94"/>
                  </a:lnTo>
                  <a:lnTo>
                    <a:pt x="125" y="34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298">
              <a:extLst>
                <a:ext uri="{FF2B5EF4-FFF2-40B4-BE49-F238E27FC236}">
                  <a16:creationId xmlns:a16="http://schemas.microsoft.com/office/drawing/2014/main" id="{72098E48-66B1-4C8B-8D41-A3C05F7C8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48018" y="-11585233"/>
              <a:ext cx="861928" cy="317304"/>
            </a:xfrm>
            <a:custGeom>
              <a:avLst/>
              <a:gdLst>
                <a:gd name="T0" fmla="*/ 129 w 129"/>
                <a:gd name="T1" fmla="*/ 0 h 94"/>
                <a:gd name="T2" fmla="*/ 0 w 129"/>
                <a:gd name="T3" fmla="*/ 64 h 94"/>
                <a:gd name="T4" fmla="*/ 4 w 129"/>
                <a:gd name="T5" fmla="*/ 94 h 94"/>
                <a:gd name="T6" fmla="*/ 125 w 129"/>
                <a:gd name="T7" fmla="*/ 34 h 94"/>
                <a:gd name="T8" fmla="*/ 129 w 129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94">
                  <a:moveTo>
                    <a:pt x="129" y="0"/>
                  </a:moveTo>
                  <a:lnTo>
                    <a:pt x="0" y="64"/>
                  </a:lnTo>
                  <a:lnTo>
                    <a:pt x="4" y="94"/>
                  </a:lnTo>
                  <a:lnTo>
                    <a:pt x="125" y="34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299">
              <a:extLst>
                <a:ext uri="{FF2B5EF4-FFF2-40B4-BE49-F238E27FC236}">
                  <a16:creationId xmlns:a16="http://schemas.microsoft.com/office/drawing/2014/main" id="{15A2D8A9-648C-445E-A9EA-F0C485F6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293034" y="-11095773"/>
              <a:ext cx="434306" cy="394941"/>
            </a:xfrm>
            <a:custGeom>
              <a:avLst/>
              <a:gdLst>
                <a:gd name="T0" fmla="*/ 73 w 146"/>
                <a:gd name="T1" fmla="*/ 0 h 132"/>
                <a:gd name="T2" fmla="*/ 57 w 146"/>
                <a:gd name="T3" fmla="*/ 2 h 132"/>
                <a:gd name="T4" fmla="*/ 9 w 146"/>
                <a:gd name="T5" fmla="*/ 82 h 132"/>
                <a:gd name="T6" fmla="*/ 73 w 146"/>
                <a:gd name="T7" fmla="*/ 132 h 132"/>
                <a:gd name="T8" fmla="*/ 89 w 146"/>
                <a:gd name="T9" fmla="*/ 130 h 132"/>
                <a:gd name="T10" fmla="*/ 137 w 146"/>
                <a:gd name="T11" fmla="*/ 50 h 132"/>
                <a:gd name="T12" fmla="*/ 73 w 146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32">
                  <a:moveTo>
                    <a:pt x="73" y="0"/>
                  </a:moveTo>
                  <a:cubicBezTo>
                    <a:pt x="68" y="0"/>
                    <a:pt x="62" y="1"/>
                    <a:pt x="57" y="2"/>
                  </a:cubicBezTo>
                  <a:cubicBezTo>
                    <a:pt x="22" y="11"/>
                    <a:pt x="0" y="47"/>
                    <a:pt x="9" y="82"/>
                  </a:cubicBezTo>
                  <a:cubicBezTo>
                    <a:pt x="17" y="112"/>
                    <a:pt x="44" y="132"/>
                    <a:pt x="73" y="132"/>
                  </a:cubicBezTo>
                  <a:cubicBezTo>
                    <a:pt x="78" y="132"/>
                    <a:pt x="84" y="131"/>
                    <a:pt x="89" y="130"/>
                  </a:cubicBezTo>
                  <a:cubicBezTo>
                    <a:pt x="124" y="121"/>
                    <a:pt x="146" y="85"/>
                    <a:pt x="137" y="50"/>
                  </a:cubicBezTo>
                  <a:cubicBezTo>
                    <a:pt x="129" y="20"/>
                    <a:pt x="103" y="0"/>
                    <a:pt x="73" y="0"/>
                  </a:cubicBezTo>
                </a:path>
              </a:pathLst>
            </a:custGeom>
            <a:solidFill>
              <a:srgbClr val="C3C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307">
              <a:extLst>
                <a:ext uri="{FF2B5EF4-FFF2-40B4-BE49-F238E27FC236}">
                  <a16:creationId xmlns:a16="http://schemas.microsoft.com/office/drawing/2014/main" id="{74803A93-BFAD-4BB0-9842-018A5913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94565" y="-14096663"/>
              <a:ext cx="6588054" cy="7503907"/>
            </a:xfrm>
            <a:custGeom>
              <a:avLst/>
              <a:gdLst>
                <a:gd name="T0" fmla="*/ 757 w 986"/>
                <a:gd name="T1" fmla="*/ 2223 h 2223"/>
                <a:gd name="T2" fmla="*/ 0 w 986"/>
                <a:gd name="T3" fmla="*/ 1850 h 2223"/>
                <a:gd name="T4" fmla="*/ 228 w 986"/>
                <a:gd name="T5" fmla="*/ 0 h 2223"/>
                <a:gd name="T6" fmla="*/ 986 w 986"/>
                <a:gd name="T7" fmla="*/ 373 h 2223"/>
                <a:gd name="T8" fmla="*/ 757 w 986"/>
                <a:gd name="T9" fmla="*/ 222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" h="2223">
                  <a:moveTo>
                    <a:pt x="757" y="2223"/>
                  </a:moveTo>
                  <a:lnTo>
                    <a:pt x="0" y="1850"/>
                  </a:lnTo>
                  <a:lnTo>
                    <a:pt x="228" y="0"/>
                  </a:lnTo>
                  <a:lnTo>
                    <a:pt x="986" y="373"/>
                  </a:lnTo>
                  <a:lnTo>
                    <a:pt x="757" y="2223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308">
              <a:extLst>
                <a:ext uri="{FF2B5EF4-FFF2-40B4-BE49-F238E27FC236}">
                  <a16:creationId xmlns:a16="http://schemas.microsoft.com/office/drawing/2014/main" id="{D8770356-5CC0-49B4-B337-D871628C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94565" y="-14096663"/>
              <a:ext cx="6588054" cy="7503907"/>
            </a:xfrm>
            <a:custGeom>
              <a:avLst/>
              <a:gdLst>
                <a:gd name="T0" fmla="*/ 757 w 986"/>
                <a:gd name="T1" fmla="*/ 2223 h 2223"/>
                <a:gd name="T2" fmla="*/ 0 w 986"/>
                <a:gd name="T3" fmla="*/ 1850 h 2223"/>
                <a:gd name="T4" fmla="*/ 228 w 986"/>
                <a:gd name="T5" fmla="*/ 0 h 2223"/>
                <a:gd name="T6" fmla="*/ 986 w 986"/>
                <a:gd name="T7" fmla="*/ 373 h 2223"/>
                <a:gd name="T8" fmla="*/ 757 w 986"/>
                <a:gd name="T9" fmla="*/ 222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" h="2223">
                  <a:moveTo>
                    <a:pt x="757" y="2223"/>
                  </a:moveTo>
                  <a:lnTo>
                    <a:pt x="0" y="1850"/>
                  </a:lnTo>
                  <a:lnTo>
                    <a:pt x="228" y="0"/>
                  </a:lnTo>
                  <a:lnTo>
                    <a:pt x="986" y="373"/>
                  </a:lnTo>
                  <a:lnTo>
                    <a:pt x="757" y="2223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309">
              <a:extLst>
                <a:ext uri="{FF2B5EF4-FFF2-40B4-BE49-F238E27FC236}">
                  <a16:creationId xmlns:a16="http://schemas.microsoft.com/office/drawing/2014/main" id="{46A1BBD5-0D51-47BC-854C-3D7720358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74745" y="-14197930"/>
              <a:ext cx="6588054" cy="7503907"/>
            </a:xfrm>
            <a:custGeom>
              <a:avLst/>
              <a:gdLst>
                <a:gd name="T0" fmla="*/ 758 w 986"/>
                <a:gd name="T1" fmla="*/ 2223 h 2223"/>
                <a:gd name="T2" fmla="*/ 0 w 986"/>
                <a:gd name="T3" fmla="*/ 1849 h 2223"/>
                <a:gd name="T4" fmla="*/ 228 w 986"/>
                <a:gd name="T5" fmla="*/ 0 h 2223"/>
                <a:gd name="T6" fmla="*/ 986 w 986"/>
                <a:gd name="T7" fmla="*/ 372 h 2223"/>
                <a:gd name="T8" fmla="*/ 758 w 986"/>
                <a:gd name="T9" fmla="*/ 222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" h="2223">
                  <a:moveTo>
                    <a:pt x="758" y="2223"/>
                  </a:moveTo>
                  <a:lnTo>
                    <a:pt x="0" y="1849"/>
                  </a:lnTo>
                  <a:lnTo>
                    <a:pt x="228" y="0"/>
                  </a:lnTo>
                  <a:lnTo>
                    <a:pt x="986" y="372"/>
                  </a:lnTo>
                  <a:lnTo>
                    <a:pt x="758" y="22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310">
              <a:extLst>
                <a:ext uri="{FF2B5EF4-FFF2-40B4-BE49-F238E27FC236}">
                  <a16:creationId xmlns:a16="http://schemas.microsoft.com/office/drawing/2014/main" id="{CD739F5B-8DE1-4E61-A8CE-28BA2ABB2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74744" y="-14197929"/>
              <a:ext cx="6588054" cy="7503907"/>
            </a:xfrm>
            <a:custGeom>
              <a:avLst/>
              <a:gdLst>
                <a:gd name="T0" fmla="*/ 758 w 986"/>
                <a:gd name="T1" fmla="*/ 2223 h 2223"/>
                <a:gd name="T2" fmla="*/ 0 w 986"/>
                <a:gd name="T3" fmla="*/ 1849 h 2223"/>
                <a:gd name="T4" fmla="*/ 228 w 986"/>
                <a:gd name="T5" fmla="*/ 0 h 2223"/>
                <a:gd name="T6" fmla="*/ 986 w 986"/>
                <a:gd name="T7" fmla="*/ 372 h 2223"/>
                <a:gd name="T8" fmla="*/ 758 w 986"/>
                <a:gd name="T9" fmla="*/ 222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6" h="2223">
                  <a:moveTo>
                    <a:pt x="758" y="2223"/>
                  </a:moveTo>
                  <a:lnTo>
                    <a:pt x="0" y="1849"/>
                  </a:lnTo>
                  <a:lnTo>
                    <a:pt x="228" y="0"/>
                  </a:lnTo>
                  <a:lnTo>
                    <a:pt x="986" y="372"/>
                  </a:lnTo>
                  <a:lnTo>
                    <a:pt x="758" y="22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314">
              <a:extLst>
                <a:ext uri="{FF2B5EF4-FFF2-40B4-BE49-F238E27FC236}">
                  <a16:creationId xmlns:a16="http://schemas.microsoft.com/office/drawing/2014/main" id="{A8D9A6F9-819B-436C-95E2-8DF71BBE8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50223" y="-13688217"/>
              <a:ext cx="3828557" cy="1211831"/>
            </a:xfrm>
            <a:custGeom>
              <a:avLst/>
              <a:gdLst>
                <a:gd name="T0" fmla="*/ 10 w 573"/>
                <a:gd name="T1" fmla="*/ 0 h 359"/>
                <a:gd name="T2" fmla="*/ 0 w 573"/>
                <a:gd name="T3" fmla="*/ 82 h 359"/>
                <a:gd name="T4" fmla="*/ 563 w 573"/>
                <a:gd name="T5" fmla="*/ 359 h 359"/>
                <a:gd name="T6" fmla="*/ 573 w 573"/>
                <a:gd name="T7" fmla="*/ 277 h 359"/>
                <a:gd name="T8" fmla="*/ 10 w 573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359">
                  <a:moveTo>
                    <a:pt x="10" y="0"/>
                  </a:moveTo>
                  <a:lnTo>
                    <a:pt x="0" y="82"/>
                  </a:lnTo>
                  <a:lnTo>
                    <a:pt x="563" y="359"/>
                  </a:lnTo>
                  <a:lnTo>
                    <a:pt x="573" y="27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315">
              <a:extLst>
                <a:ext uri="{FF2B5EF4-FFF2-40B4-BE49-F238E27FC236}">
                  <a16:creationId xmlns:a16="http://schemas.microsoft.com/office/drawing/2014/main" id="{AA639265-E179-4FA1-81D9-8ADC3CEAE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50223" y="-13688217"/>
              <a:ext cx="3828557" cy="1211831"/>
            </a:xfrm>
            <a:custGeom>
              <a:avLst/>
              <a:gdLst>
                <a:gd name="T0" fmla="*/ 10 w 573"/>
                <a:gd name="T1" fmla="*/ 0 h 359"/>
                <a:gd name="T2" fmla="*/ 0 w 573"/>
                <a:gd name="T3" fmla="*/ 82 h 359"/>
                <a:gd name="T4" fmla="*/ 563 w 573"/>
                <a:gd name="T5" fmla="*/ 359 h 359"/>
                <a:gd name="T6" fmla="*/ 573 w 573"/>
                <a:gd name="T7" fmla="*/ 277 h 359"/>
                <a:gd name="T8" fmla="*/ 10 w 573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359">
                  <a:moveTo>
                    <a:pt x="10" y="0"/>
                  </a:moveTo>
                  <a:lnTo>
                    <a:pt x="0" y="82"/>
                  </a:lnTo>
                  <a:lnTo>
                    <a:pt x="563" y="359"/>
                  </a:lnTo>
                  <a:lnTo>
                    <a:pt x="573" y="277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316">
              <a:extLst>
                <a:ext uri="{FF2B5EF4-FFF2-40B4-BE49-F238E27FC236}">
                  <a16:creationId xmlns:a16="http://schemas.microsoft.com/office/drawing/2014/main" id="{ACEB0030-AA2E-4FA1-88F8-0A0E544A8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55784" y="-13063735"/>
              <a:ext cx="2639233" cy="779757"/>
            </a:xfrm>
            <a:custGeom>
              <a:avLst/>
              <a:gdLst>
                <a:gd name="T0" fmla="*/ 5 w 395"/>
                <a:gd name="T1" fmla="*/ 0 h 231"/>
                <a:gd name="T2" fmla="*/ 0 w 395"/>
                <a:gd name="T3" fmla="*/ 39 h 231"/>
                <a:gd name="T4" fmla="*/ 390 w 395"/>
                <a:gd name="T5" fmla="*/ 231 h 231"/>
                <a:gd name="T6" fmla="*/ 395 w 395"/>
                <a:gd name="T7" fmla="*/ 192 h 231"/>
                <a:gd name="T8" fmla="*/ 5 w 395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231">
                  <a:moveTo>
                    <a:pt x="5" y="0"/>
                  </a:moveTo>
                  <a:lnTo>
                    <a:pt x="0" y="39"/>
                  </a:lnTo>
                  <a:lnTo>
                    <a:pt x="390" y="231"/>
                  </a:lnTo>
                  <a:lnTo>
                    <a:pt x="395" y="1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317">
              <a:extLst>
                <a:ext uri="{FF2B5EF4-FFF2-40B4-BE49-F238E27FC236}">
                  <a16:creationId xmlns:a16="http://schemas.microsoft.com/office/drawing/2014/main" id="{F13B54D1-CFC2-4BD8-8EA9-6DFE8953F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55784" y="-13063735"/>
              <a:ext cx="2639233" cy="779757"/>
            </a:xfrm>
            <a:custGeom>
              <a:avLst/>
              <a:gdLst>
                <a:gd name="T0" fmla="*/ 5 w 395"/>
                <a:gd name="T1" fmla="*/ 0 h 231"/>
                <a:gd name="T2" fmla="*/ 0 w 395"/>
                <a:gd name="T3" fmla="*/ 39 h 231"/>
                <a:gd name="T4" fmla="*/ 390 w 395"/>
                <a:gd name="T5" fmla="*/ 231 h 231"/>
                <a:gd name="T6" fmla="*/ 395 w 395"/>
                <a:gd name="T7" fmla="*/ 192 h 231"/>
                <a:gd name="T8" fmla="*/ 5 w 395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231">
                  <a:moveTo>
                    <a:pt x="5" y="0"/>
                  </a:moveTo>
                  <a:lnTo>
                    <a:pt x="0" y="39"/>
                  </a:lnTo>
                  <a:lnTo>
                    <a:pt x="390" y="231"/>
                  </a:lnTo>
                  <a:lnTo>
                    <a:pt x="395" y="192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318">
              <a:extLst>
                <a:ext uri="{FF2B5EF4-FFF2-40B4-BE49-F238E27FC236}">
                  <a16:creationId xmlns:a16="http://schemas.microsoft.com/office/drawing/2014/main" id="{3849288B-B217-4463-844D-612F25AB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23944" y="-12381869"/>
              <a:ext cx="1423182" cy="448951"/>
            </a:xfrm>
            <a:custGeom>
              <a:avLst/>
              <a:gdLst>
                <a:gd name="T0" fmla="*/ 3 w 213"/>
                <a:gd name="T1" fmla="*/ 0 h 133"/>
                <a:gd name="T2" fmla="*/ 0 w 213"/>
                <a:gd name="T3" fmla="*/ 30 h 133"/>
                <a:gd name="T4" fmla="*/ 209 w 213"/>
                <a:gd name="T5" fmla="*/ 133 h 133"/>
                <a:gd name="T6" fmla="*/ 213 w 213"/>
                <a:gd name="T7" fmla="*/ 103 h 133"/>
                <a:gd name="T8" fmla="*/ 3 w 213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33">
                  <a:moveTo>
                    <a:pt x="3" y="0"/>
                  </a:moveTo>
                  <a:lnTo>
                    <a:pt x="0" y="30"/>
                  </a:lnTo>
                  <a:lnTo>
                    <a:pt x="209" y="133"/>
                  </a:lnTo>
                  <a:lnTo>
                    <a:pt x="213" y="10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319">
              <a:extLst>
                <a:ext uri="{FF2B5EF4-FFF2-40B4-BE49-F238E27FC236}">
                  <a16:creationId xmlns:a16="http://schemas.microsoft.com/office/drawing/2014/main" id="{5352EDB0-141D-42A3-A843-4A011EA0D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23944" y="-12381869"/>
              <a:ext cx="1423182" cy="448951"/>
            </a:xfrm>
            <a:custGeom>
              <a:avLst/>
              <a:gdLst>
                <a:gd name="T0" fmla="*/ 3 w 213"/>
                <a:gd name="T1" fmla="*/ 0 h 133"/>
                <a:gd name="T2" fmla="*/ 0 w 213"/>
                <a:gd name="T3" fmla="*/ 30 h 133"/>
                <a:gd name="T4" fmla="*/ 209 w 213"/>
                <a:gd name="T5" fmla="*/ 133 h 133"/>
                <a:gd name="T6" fmla="*/ 213 w 213"/>
                <a:gd name="T7" fmla="*/ 103 h 133"/>
                <a:gd name="T8" fmla="*/ 3 w 213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33">
                  <a:moveTo>
                    <a:pt x="3" y="0"/>
                  </a:moveTo>
                  <a:lnTo>
                    <a:pt x="0" y="30"/>
                  </a:lnTo>
                  <a:lnTo>
                    <a:pt x="209" y="133"/>
                  </a:lnTo>
                  <a:lnTo>
                    <a:pt x="213" y="10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320">
              <a:extLst>
                <a:ext uri="{FF2B5EF4-FFF2-40B4-BE49-F238E27FC236}">
                  <a16:creationId xmlns:a16="http://schemas.microsoft.com/office/drawing/2014/main" id="{94200490-783D-4FC2-8CF1-1B6B3E54F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90760" y="-12111823"/>
              <a:ext cx="1202688" cy="394941"/>
            </a:xfrm>
            <a:custGeom>
              <a:avLst/>
              <a:gdLst>
                <a:gd name="T0" fmla="*/ 4 w 180"/>
                <a:gd name="T1" fmla="*/ 0 h 117"/>
                <a:gd name="T2" fmla="*/ 0 w 180"/>
                <a:gd name="T3" fmla="*/ 30 h 117"/>
                <a:gd name="T4" fmla="*/ 176 w 180"/>
                <a:gd name="T5" fmla="*/ 117 h 117"/>
                <a:gd name="T6" fmla="*/ 180 w 180"/>
                <a:gd name="T7" fmla="*/ 87 h 117"/>
                <a:gd name="T8" fmla="*/ 4 w 180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17">
                  <a:moveTo>
                    <a:pt x="4" y="0"/>
                  </a:moveTo>
                  <a:lnTo>
                    <a:pt x="0" y="30"/>
                  </a:lnTo>
                  <a:lnTo>
                    <a:pt x="176" y="117"/>
                  </a:lnTo>
                  <a:lnTo>
                    <a:pt x="180" y="8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321">
              <a:extLst>
                <a:ext uri="{FF2B5EF4-FFF2-40B4-BE49-F238E27FC236}">
                  <a16:creationId xmlns:a16="http://schemas.microsoft.com/office/drawing/2014/main" id="{1F45FFBA-A4D6-45D7-AAE7-2707F109F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90760" y="-12111823"/>
              <a:ext cx="1202688" cy="394941"/>
            </a:xfrm>
            <a:custGeom>
              <a:avLst/>
              <a:gdLst>
                <a:gd name="T0" fmla="*/ 4 w 180"/>
                <a:gd name="T1" fmla="*/ 0 h 117"/>
                <a:gd name="T2" fmla="*/ 0 w 180"/>
                <a:gd name="T3" fmla="*/ 30 h 117"/>
                <a:gd name="T4" fmla="*/ 176 w 180"/>
                <a:gd name="T5" fmla="*/ 117 h 117"/>
                <a:gd name="T6" fmla="*/ 180 w 180"/>
                <a:gd name="T7" fmla="*/ 87 h 117"/>
                <a:gd name="T8" fmla="*/ 4 w 180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17">
                  <a:moveTo>
                    <a:pt x="4" y="0"/>
                  </a:moveTo>
                  <a:lnTo>
                    <a:pt x="0" y="30"/>
                  </a:lnTo>
                  <a:lnTo>
                    <a:pt x="176" y="117"/>
                  </a:lnTo>
                  <a:lnTo>
                    <a:pt x="180" y="87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322">
              <a:extLst>
                <a:ext uri="{FF2B5EF4-FFF2-40B4-BE49-F238E27FC236}">
                  <a16:creationId xmlns:a16="http://schemas.microsoft.com/office/drawing/2014/main" id="{8AEF68E3-6461-43D3-981B-4DE463954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4256" y="-11808021"/>
              <a:ext cx="1035650" cy="354434"/>
            </a:xfrm>
            <a:custGeom>
              <a:avLst/>
              <a:gdLst>
                <a:gd name="T0" fmla="*/ 4 w 155"/>
                <a:gd name="T1" fmla="*/ 0 h 105"/>
                <a:gd name="T2" fmla="*/ 0 w 155"/>
                <a:gd name="T3" fmla="*/ 30 h 105"/>
                <a:gd name="T4" fmla="*/ 151 w 155"/>
                <a:gd name="T5" fmla="*/ 105 h 105"/>
                <a:gd name="T6" fmla="*/ 155 w 155"/>
                <a:gd name="T7" fmla="*/ 75 h 105"/>
                <a:gd name="T8" fmla="*/ 4 w 155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05">
                  <a:moveTo>
                    <a:pt x="4" y="0"/>
                  </a:moveTo>
                  <a:lnTo>
                    <a:pt x="0" y="30"/>
                  </a:lnTo>
                  <a:lnTo>
                    <a:pt x="151" y="105"/>
                  </a:lnTo>
                  <a:lnTo>
                    <a:pt x="155" y="7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323">
              <a:extLst>
                <a:ext uri="{FF2B5EF4-FFF2-40B4-BE49-F238E27FC236}">
                  <a16:creationId xmlns:a16="http://schemas.microsoft.com/office/drawing/2014/main" id="{58FD05B0-E1A6-487A-B5F7-0B970A5B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64256" y="-11808021"/>
              <a:ext cx="1035650" cy="354434"/>
            </a:xfrm>
            <a:custGeom>
              <a:avLst/>
              <a:gdLst>
                <a:gd name="T0" fmla="*/ 4 w 155"/>
                <a:gd name="T1" fmla="*/ 0 h 105"/>
                <a:gd name="T2" fmla="*/ 0 w 155"/>
                <a:gd name="T3" fmla="*/ 30 h 105"/>
                <a:gd name="T4" fmla="*/ 151 w 155"/>
                <a:gd name="T5" fmla="*/ 105 h 105"/>
                <a:gd name="T6" fmla="*/ 155 w 155"/>
                <a:gd name="T7" fmla="*/ 75 h 105"/>
                <a:gd name="T8" fmla="*/ 4 w 155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05">
                  <a:moveTo>
                    <a:pt x="4" y="0"/>
                  </a:moveTo>
                  <a:lnTo>
                    <a:pt x="0" y="30"/>
                  </a:lnTo>
                  <a:lnTo>
                    <a:pt x="151" y="105"/>
                  </a:lnTo>
                  <a:lnTo>
                    <a:pt x="155" y="7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 324">
              <a:extLst>
                <a:ext uri="{FF2B5EF4-FFF2-40B4-BE49-F238E27FC236}">
                  <a16:creationId xmlns:a16="http://schemas.microsoft.com/office/drawing/2014/main" id="{F3FDAD54-2D24-49D9-9ECB-EB19A7D34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4434" y="-11494091"/>
              <a:ext cx="1035650" cy="351060"/>
            </a:xfrm>
            <a:custGeom>
              <a:avLst/>
              <a:gdLst>
                <a:gd name="T0" fmla="*/ 4 w 155"/>
                <a:gd name="T1" fmla="*/ 0 h 104"/>
                <a:gd name="T2" fmla="*/ 0 w 155"/>
                <a:gd name="T3" fmla="*/ 30 h 104"/>
                <a:gd name="T4" fmla="*/ 152 w 155"/>
                <a:gd name="T5" fmla="*/ 104 h 104"/>
                <a:gd name="T6" fmla="*/ 155 w 155"/>
                <a:gd name="T7" fmla="*/ 74 h 104"/>
                <a:gd name="T8" fmla="*/ 4 w 15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04">
                  <a:moveTo>
                    <a:pt x="4" y="0"/>
                  </a:moveTo>
                  <a:lnTo>
                    <a:pt x="0" y="30"/>
                  </a:lnTo>
                  <a:lnTo>
                    <a:pt x="152" y="104"/>
                  </a:lnTo>
                  <a:lnTo>
                    <a:pt x="155" y="7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325">
              <a:extLst>
                <a:ext uri="{FF2B5EF4-FFF2-40B4-BE49-F238E27FC236}">
                  <a16:creationId xmlns:a16="http://schemas.microsoft.com/office/drawing/2014/main" id="{7144145A-9CFA-46A9-A821-4DBDAFBB5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44434" y="-11494091"/>
              <a:ext cx="1035650" cy="351060"/>
            </a:xfrm>
            <a:custGeom>
              <a:avLst/>
              <a:gdLst>
                <a:gd name="T0" fmla="*/ 4 w 155"/>
                <a:gd name="T1" fmla="*/ 0 h 104"/>
                <a:gd name="T2" fmla="*/ 0 w 155"/>
                <a:gd name="T3" fmla="*/ 30 h 104"/>
                <a:gd name="T4" fmla="*/ 152 w 155"/>
                <a:gd name="T5" fmla="*/ 104 h 104"/>
                <a:gd name="T6" fmla="*/ 155 w 155"/>
                <a:gd name="T7" fmla="*/ 74 h 104"/>
                <a:gd name="T8" fmla="*/ 4 w 15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04">
                  <a:moveTo>
                    <a:pt x="4" y="0"/>
                  </a:moveTo>
                  <a:lnTo>
                    <a:pt x="0" y="30"/>
                  </a:lnTo>
                  <a:lnTo>
                    <a:pt x="152" y="104"/>
                  </a:lnTo>
                  <a:lnTo>
                    <a:pt x="155" y="7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326">
              <a:extLst>
                <a:ext uri="{FF2B5EF4-FFF2-40B4-BE49-F238E27FC236}">
                  <a16:creationId xmlns:a16="http://schemas.microsoft.com/office/drawing/2014/main" id="{0AF1634F-7BAC-4C46-86E7-D2E166BF6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17934" y="-11170036"/>
              <a:ext cx="1196007" cy="394941"/>
            </a:xfrm>
            <a:custGeom>
              <a:avLst/>
              <a:gdLst>
                <a:gd name="T0" fmla="*/ 3 w 179"/>
                <a:gd name="T1" fmla="*/ 0 h 117"/>
                <a:gd name="T2" fmla="*/ 0 w 179"/>
                <a:gd name="T3" fmla="*/ 30 h 117"/>
                <a:gd name="T4" fmla="*/ 176 w 179"/>
                <a:gd name="T5" fmla="*/ 117 h 117"/>
                <a:gd name="T6" fmla="*/ 179 w 179"/>
                <a:gd name="T7" fmla="*/ 87 h 117"/>
                <a:gd name="T8" fmla="*/ 3 w 17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17">
                  <a:moveTo>
                    <a:pt x="3" y="0"/>
                  </a:moveTo>
                  <a:lnTo>
                    <a:pt x="0" y="30"/>
                  </a:lnTo>
                  <a:lnTo>
                    <a:pt x="176" y="117"/>
                  </a:lnTo>
                  <a:lnTo>
                    <a:pt x="179" y="8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327">
              <a:extLst>
                <a:ext uri="{FF2B5EF4-FFF2-40B4-BE49-F238E27FC236}">
                  <a16:creationId xmlns:a16="http://schemas.microsoft.com/office/drawing/2014/main" id="{5F3BCD0B-B7BD-435C-B353-517FA3541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17934" y="-11170036"/>
              <a:ext cx="1196007" cy="394941"/>
            </a:xfrm>
            <a:custGeom>
              <a:avLst/>
              <a:gdLst>
                <a:gd name="T0" fmla="*/ 3 w 179"/>
                <a:gd name="T1" fmla="*/ 0 h 117"/>
                <a:gd name="T2" fmla="*/ 0 w 179"/>
                <a:gd name="T3" fmla="*/ 30 h 117"/>
                <a:gd name="T4" fmla="*/ 176 w 179"/>
                <a:gd name="T5" fmla="*/ 117 h 117"/>
                <a:gd name="T6" fmla="*/ 179 w 179"/>
                <a:gd name="T7" fmla="*/ 87 h 117"/>
                <a:gd name="T8" fmla="*/ 3 w 17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17">
                  <a:moveTo>
                    <a:pt x="3" y="0"/>
                  </a:moveTo>
                  <a:lnTo>
                    <a:pt x="0" y="30"/>
                  </a:lnTo>
                  <a:lnTo>
                    <a:pt x="176" y="117"/>
                  </a:lnTo>
                  <a:lnTo>
                    <a:pt x="179" y="87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328">
              <a:extLst>
                <a:ext uri="{FF2B5EF4-FFF2-40B4-BE49-F238E27FC236}">
                  <a16:creationId xmlns:a16="http://schemas.microsoft.com/office/drawing/2014/main" id="{49D8867D-1394-4B70-AFFE-F690D6F5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91430" y="-10869610"/>
              <a:ext cx="1369729" cy="435449"/>
            </a:xfrm>
            <a:custGeom>
              <a:avLst/>
              <a:gdLst>
                <a:gd name="T0" fmla="*/ 3 w 205"/>
                <a:gd name="T1" fmla="*/ 0 h 129"/>
                <a:gd name="T2" fmla="*/ 0 w 205"/>
                <a:gd name="T3" fmla="*/ 30 h 129"/>
                <a:gd name="T4" fmla="*/ 201 w 205"/>
                <a:gd name="T5" fmla="*/ 129 h 129"/>
                <a:gd name="T6" fmla="*/ 205 w 205"/>
                <a:gd name="T7" fmla="*/ 99 h 129"/>
                <a:gd name="T8" fmla="*/ 3 w 20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9">
                  <a:moveTo>
                    <a:pt x="3" y="0"/>
                  </a:moveTo>
                  <a:lnTo>
                    <a:pt x="0" y="30"/>
                  </a:lnTo>
                  <a:lnTo>
                    <a:pt x="201" y="129"/>
                  </a:lnTo>
                  <a:lnTo>
                    <a:pt x="205" y="9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329">
              <a:extLst>
                <a:ext uri="{FF2B5EF4-FFF2-40B4-BE49-F238E27FC236}">
                  <a16:creationId xmlns:a16="http://schemas.microsoft.com/office/drawing/2014/main" id="{D68ADAC2-6C38-4F73-9F8C-C00D94283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91430" y="-10869610"/>
              <a:ext cx="1369729" cy="435449"/>
            </a:xfrm>
            <a:custGeom>
              <a:avLst/>
              <a:gdLst>
                <a:gd name="T0" fmla="*/ 3 w 205"/>
                <a:gd name="T1" fmla="*/ 0 h 129"/>
                <a:gd name="T2" fmla="*/ 0 w 205"/>
                <a:gd name="T3" fmla="*/ 30 h 129"/>
                <a:gd name="T4" fmla="*/ 201 w 205"/>
                <a:gd name="T5" fmla="*/ 129 h 129"/>
                <a:gd name="T6" fmla="*/ 205 w 205"/>
                <a:gd name="T7" fmla="*/ 99 h 129"/>
                <a:gd name="T8" fmla="*/ 3 w 205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9">
                  <a:moveTo>
                    <a:pt x="3" y="0"/>
                  </a:moveTo>
                  <a:lnTo>
                    <a:pt x="0" y="30"/>
                  </a:lnTo>
                  <a:lnTo>
                    <a:pt x="201" y="129"/>
                  </a:lnTo>
                  <a:lnTo>
                    <a:pt x="205" y="9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330">
              <a:extLst>
                <a:ext uri="{FF2B5EF4-FFF2-40B4-BE49-F238E27FC236}">
                  <a16:creationId xmlns:a16="http://schemas.microsoft.com/office/drawing/2014/main" id="{BAF4F305-0F51-4560-91CA-BA61CEDC4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12594" y="-8283918"/>
              <a:ext cx="327401" cy="182281"/>
            </a:xfrm>
            <a:custGeom>
              <a:avLst/>
              <a:gdLst>
                <a:gd name="T0" fmla="*/ 4 w 49"/>
                <a:gd name="T1" fmla="*/ 0 h 54"/>
                <a:gd name="T2" fmla="*/ 0 w 49"/>
                <a:gd name="T3" fmla="*/ 32 h 54"/>
                <a:gd name="T4" fmla="*/ 45 w 49"/>
                <a:gd name="T5" fmla="*/ 54 h 54"/>
                <a:gd name="T6" fmla="*/ 49 w 49"/>
                <a:gd name="T7" fmla="*/ 22 h 54"/>
                <a:gd name="T8" fmla="*/ 4 w 4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9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331">
              <a:extLst>
                <a:ext uri="{FF2B5EF4-FFF2-40B4-BE49-F238E27FC236}">
                  <a16:creationId xmlns:a16="http://schemas.microsoft.com/office/drawing/2014/main" id="{F3F0D0DF-3234-42CA-A0AE-3FFB2FA63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12594" y="-8283918"/>
              <a:ext cx="327401" cy="182281"/>
            </a:xfrm>
            <a:custGeom>
              <a:avLst/>
              <a:gdLst>
                <a:gd name="T0" fmla="*/ 4 w 49"/>
                <a:gd name="T1" fmla="*/ 0 h 54"/>
                <a:gd name="T2" fmla="*/ 0 w 49"/>
                <a:gd name="T3" fmla="*/ 32 h 54"/>
                <a:gd name="T4" fmla="*/ 45 w 49"/>
                <a:gd name="T5" fmla="*/ 54 h 54"/>
                <a:gd name="T6" fmla="*/ 49 w 49"/>
                <a:gd name="T7" fmla="*/ 22 h 54"/>
                <a:gd name="T8" fmla="*/ 4 w 4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9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332">
              <a:extLst>
                <a:ext uri="{FF2B5EF4-FFF2-40B4-BE49-F238E27FC236}">
                  <a16:creationId xmlns:a16="http://schemas.microsoft.com/office/drawing/2014/main" id="{04D1FA2F-64F8-4811-948E-8B6CB223A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11251" y="-8135393"/>
              <a:ext cx="320717" cy="182281"/>
            </a:xfrm>
            <a:custGeom>
              <a:avLst/>
              <a:gdLst>
                <a:gd name="T0" fmla="*/ 4 w 48"/>
                <a:gd name="T1" fmla="*/ 0 h 54"/>
                <a:gd name="T2" fmla="*/ 0 w 48"/>
                <a:gd name="T3" fmla="*/ 32 h 54"/>
                <a:gd name="T4" fmla="*/ 45 w 48"/>
                <a:gd name="T5" fmla="*/ 54 h 54"/>
                <a:gd name="T6" fmla="*/ 48 w 48"/>
                <a:gd name="T7" fmla="*/ 22 h 54"/>
                <a:gd name="T8" fmla="*/ 4 w 4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8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333">
              <a:extLst>
                <a:ext uri="{FF2B5EF4-FFF2-40B4-BE49-F238E27FC236}">
                  <a16:creationId xmlns:a16="http://schemas.microsoft.com/office/drawing/2014/main" id="{C4CC68F2-7441-4799-982C-469BAE610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11251" y="-8135393"/>
              <a:ext cx="320717" cy="182281"/>
            </a:xfrm>
            <a:custGeom>
              <a:avLst/>
              <a:gdLst>
                <a:gd name="T0" fmla="*/ 4 w 48"/>
                <a:gd name="T1" fmla="*/ 0 h 54"/>
                <a:gd name="T2" fmla="*/ 0 w 48"/>
                <a:gd name="T3" fmla="*/ 32 h 54"/>
                <a:gd name="T4" fmla="*/ 45 w 48"/>
                <a:gd name="T5" fmla="*/ 54 h 54"/>
                <a:gd name="T6" fmla="*/ 48 w 48"/>
                <a:gd name="T7" fmla="*/ 22 h 54"/>
                <a:gd name="T8" fmla="*/ 4 w 4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8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 334">
              <a:extLst>
                <a:ext uri="{FF2B5EF4-FFF2-40B4-BE49-F238E27FC236}">
                  <a16:creationId xmlns:a16="http://schemas.microsoft.com/office/drawing/2014/main" id="{C30C4E3B-7F07-4716-BCD1-32A75D585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16591" y="-7986867"/>
              <a:ext cx="327401" cy="182281"/>
            </a:xfrm>
            <a:custGeom>
              <a:avLst/>
              <a:gdLst>
                <a:gd name="T0" fmla="*/ 4 w 49"/>
                <a:gd name="T1" fmla="*/ 0 h 54"/>
                <a:gd name="T2" fmla="*/ 0 w 49"/>
                <a:gd name="T3" fmla="*/ 32 h 54"/>
                <a:gd name="T4" fmla="*/ 45 w 49"/>
                <a:gd name="T5" fmla="*/ 54 h 54"/>
                <a:gd name="T6" fmla="*/ 49 w 49"/>
                <a:gd name="T7" fmla="*/ 22 h 54"/>
                <a:gd name="T8" fmla="*/ 4 w 4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9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 335">
              <a:extLst>
                <a:ext uri="{FF2B5EF4-FFF2-40B4-BE49-F238E27FC236}">
                  <a16:creationId xmlns:a16="http://schemas.microsoft.com/office/drawing/2014/main" id="{F6790B21-5595-4CD2-BCC3-A7A45D55B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-8916591" y="-7986867"/>
              <a:ext cx="327401" cy="182281"/>
            </a:xfrm>
            <a:custGeom>
              <a:avLst/>
              <a:gdLst>
                <a:gd name="T0" fmla="*/ 4 w 49"/>
                <a:gd name="T1" fmla="*/ 0 h 54"/>
                <a:gd name="T2" fmla="*/ 0 w 49"/>
                <a:gd name="T3" fmla="*/ 32 h 54"/>
                <a:gd name="T4" fmla="*/ 45 w 49"/>
                <a:gd name="T5" fmla="*/ 54 h 54"/>
                <a:gd name="T6" fmla="*/ 49 w 49"/>
                <a:gd name="T7" fmla="*/ 22 h 54"/>
                <a:gd name="T8" fmla="*/ 4 w 4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9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336">
              <a:extLst>
                <a:ext uri="{FF2B5EF4-FFF2-40B4-BE49-F238E27FC236}">
                  <a16:creationId xmlns:a16="http://schemas.microsoft.com/office/drawing/2014/main" id="{E67DFE1B-A803-4B72-8B4C-736B80CC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21927" y="-7834965"/>
              <a:ext cx="327401" cy="178905"/>
            </a:xfrm>
            <a:custGeom>
              <a:avLst/>
              <a:gdLst>
                <a:gd name="T0" fmla="*/ 4 w 49"/>
                <a:gd name="T1" fmla="*/ 0 h 53"/>
                <a:gd name="T2" fmla="*/ 0 w 49"/>
                <a:gd name="T3" fmla="*/ 31 h 53"/>
                <a:gd name="T4" fmla="*/ 45 w 49"/>
                <a:gd name="T5" fmla="*/ 53 h 53"/>
                <a:gd name="T6" fmla="*/ 49 w 49"/>
                <a:gd name="T7" fmla="*/ 22 h 53"/>
                <a:gd name="T8" fmla="*/ 4 w 4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3">
                  <a:moveTo>
                    <a:pt x="4" y="0"/>
                  </a:moveTo>
                  <a:lnTo>
                    <a:pt x="0" y="31"/>
                  </a:lnTo>
                  <a:lnTo>
                    <a:pt x="45" y="53"/>
                  </a:lnTo>
                  <a:lnTo>
                    <a:pt x="49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337">
              <a:extLst>
                <a:ext uri="{FF2B5EF4-FFF2-40B4-BE49-F238E27FC236}">
                  <a16:creationId xmlns:a16="http://schemas.microsoft.com/office/drawing/2014/main" id="{CAE99DC7-56EB-4823-848C-9EEFFF700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321927" y="-7834965"/>
              <a:ext cx="327401" cy="178905"/>
            </a:xfrm>
            <a:custGeom>
              <a:avLst/>
              <a:gdLst>
                <a:gd name="T0" fmla="*/ 4 w 49"/>
                <a:gd name="T1" fmla="*/ 0 h 53"/>
                <a:gd name="T2" fmla="*/ 0 w 49"/>
                <a:gd name="T3" fmla="*/ 31 h 53"/>
                <a:gd name="T4" fmla="*/ 45 w 49"/>
                <a:gd name="T5" fmla="*/ 53 h 53"/>
                <a:gd name="T6" fmla="*/ 49 w 49"/>
                <a:gd name="T7" fmla="*/ 22 h 53"/>
                <a:gd name="T8" fmla="*/ 4 w 4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3">
                  <a:moveTo>
                    <a:pt x="4" y="0"/>
                  </a:moveTo>
                  <a:lnTo>
                    <a:pt x="0" y="31"/>
                  </a:lnTo>
                  <a:lnTo>
                    <a:pt x="45" y="53"/>
                  </a:lnTo>
                  <a:lnTo>
                    <a:pt x="49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338">
              <a:extLst>
                <a:ext uri="{FF2B5EF4-FFF2-40B4-BE49-F238E27FC236}">
                  <a16:creationId xmlns:a16="http://schemas.microsoft.com/office/drawing/2014/main" id="{6557F894-CBBE-410C-B9B7-6774164BE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20582" y="-7686440"/>
              <a:ext cx="327401" cy="178905"/>
            </a:xfrm>
            <a:custGeom>
              <a:avLst/>
              <a:gdLst>
                <a:gd name="T0" fmla="*/ 4 w 49"/>
                <a:gd name="T1" fmla="*/ 0 h 53"/>
                <a:gd name="T2" fmla="*/ 0 w 49"/>
                <a:gd name="T3" fmla="*/ 31 h 53"/>
                <a:gd name="T4" fmla="*/ 45 w 49"/>
                <a:gd name="T5" fmla="*/ 53 h 53"/>
                <a:gd name="T6" fmla="*/ 49 w 49"/>
                <a:gd name="T7" fmla="*/ 22 h 53"/>
                <a:gd name="T8" fmla="*/ 4 w 4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3">
                  <a:moveTo>
                    <a:pt x="4" y="0"/>
                  </a:moveTo>
                  <a:lnTo>
                    <a:pt x="0" y="31"/>
                  </a:lnTo>
                  <a:lnTo>
                    <a:pt x="45" y="53"/>
                  </a:lnTo>
                  <a:lnTo>
                    <a:pt x="49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339">
              <a:extLst>
                <a:ext uri="{FF2B5EF4-FFF2-40B4-BE49-F238E27FC236}">
                  <a16:creationId xmlns:a16="http://schemas.microsoft.com/office/drawing/2014/main" id="{0A823584-FC06-4B8B-B409-F28AE61C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20582" y="-7686440"/>
              <a:ext cx="327401" cy="178905"/>
            </a:xfrm>
            <a:custGeom>
              <a:avLst/>
              <a:gdLst>
                <a:gd name="T0" fmla="*/ 4 w 49"/>
                <a:gd name="T1" fmla="*/ 0 h 53"/>
                <a:gd name="T2" fmla="*/ 0 w 49"/>
                <a:gd name="T3" fmla="*/ 31 h 53"/>
                <a:gd name="T4" fmla="*/ 45 w 49"/>
                <a:gd name="T5" fmla="*/ 53 h 53"/>
                <a:gd name="T6" fmla="*/ 49 w 49"/>
                <a:gd name="T7" fmla="*/ 22 h 53"/>
                <a:gd name="T8" fmla="*/ 4 w 4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3">
                  <a:moveTo>
                    <a:pt x="4" y="0"/>
                  </a:moveTo>
                  <a:lnTo>
                    <a:pt x="0" y="31"/>
                  </a:lnTo>
                  <a:lnTo>
                    <a:pt x="45" y="53"/>
                  </a:lnTo>
                  <a:lnTo>
                    <a:pt x="49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340">
              <a:extLst>
                <a:ext uri="{FF2B5EF4-FFF2-40B4-BE49-F238E27FC236}">
                  <a16:creationId xmlns:a16="http://schemas.microsoft.com/office/drawing/2014/main" id="{C13DEC12-C113-497A-B484-DE5BB171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5923" y="-7541291"/>
              <a:ext cx="320717" cy="182281"/>
            </a:xfrm>
            <a:custGeom>
              <a:avLst/>
              <a:gdLst>
                <a:gd name="T0" fmla="*/ 4 w 48"/>
                <a:gd name="T1" fmla="*/ 0 h 54"/>
                <a:gd name="T2" fmla="*/ 0 w 48"/>
                <a:gd name="T3" fmla="*/ 32 h 54"/>
                <a:gd name="T4" fmla="*/ 45 w 48"/>
                <a:gd name="T5" fmla="*/ 54 h 54"/>
                <a:gd name="T6" fmla="*/ 48 w 48"/>
                <a:gd name="T7" fmla="*/ 22 h 54"/>
                <a:gd name="T8" fmla="*/ 4 w 4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8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341">
              <a:extLst>
                <a:ext uri="{FF2B5EF4-FFF2-40B4-BE49-F238E27FC236}">
                  <a16:creationId xmlns:a16="http://schemas.microsoft.com/office/drawing/2014/main" id="{55A586EE-F91A-41B2-BE31-0D5D76FB0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25923" y="-7541291"/>
              <a:ext cx="320717" cy="182281"/>
            </a:xfrm>
            <a:custGeom>
              <a:avLst/>
              <a:gdLst>
                <a:gd name="T0" fmla="*/ 4 w 48"/>
                <a:gd name="T1" fmla="*/ 0 h 54"/>
                <a:gd name="T2" fmla="*/ 0 w 48"/>
                <a:gd name="T3" fmla="*/ 32 h 54"/>
                <a:gd name="T4" fmla="*/ 45 w 48"/>
                <a:gd name="T5" fmla="*/ 54 h 54"/>
                <a:gd name="T6" fmla="*/ 48 w 48"/>
                <a:gd name="T7" fmla="*/ 22 h 54"/>
                <a:gd name="T8" fmla="*/ 4 w 4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4">
                  <a:moveTo>
                    <a:pt x="4" y="0"/>
                  </a:moveTo>
                  <a:lnTo>
                    <a:pt x="0" y="32"/>
                  </a:lnTo>
                  <a:lnTo>
                    <a:pt x="45" y="54"/>
                  </a:lnTo>
                  <a:lnTo>
                    <a:pt x="48" y="2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342">
              <a:extLst>
                <a:ext uri="{FF2B5EF4-FFF2-40B4-BE49-F238E27FC236}">
                  <a16:creationId xmlns:a16="http://schemas.microsoft.com/office/drawing/2014/main" id="{FCF583C6-B1E9-4CF8-8018-30689BD87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052462" y="-8982661"/>
              <a:ext cx="440985" cy="654862"/>
            </a:xfrm>
            <a:custGeom>
              <a:avLst/>
              <a:gdLst>
                <a:gd name="T0" fmla="*/ 44 w 66"/>
                <a:gd name="T1" fmla="*/ 194 h 194"/>
                <a:gd name="T2" fmla="*/ 0 w 66"/>
                <a:gd name="T3" fmla="*/ 172 h 194"/>
                <a:gd name="T4" fmla="*/ 21 w 66"/>
                <a:gd name="T5" fmla="*/ 0 h 194"/>
                <a:gd name="T6" fmla="*/ 66 w 66"/>
                <a:gd name="T7" fmla="*/ 22 h 194"/>
                <a:gd name="T8" fmla="*/ 44 w 66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94">
                  <a:moveTo>
                    <a:pt x="44" y="194"/>
                  </a:moveTo>
                  <a:lnTo>
                    <a:pt x="0" y="172"/>
                  </a:lnTo>
                  <a:lnTo>
                    <a:pt x="21" y="0"/>
                  </a:lnTo>
                  <a:lnTo>
                    <a:pt x="66" y="22"/>
                  </a:lnTo>
                  <a:lnTo>
                    <a:pt x="44" y="194"/>
                  </a:lnTo>
                  <a:close/>
                </a:path>
              </a:pathLst>
            </a:custGeom>
            <a:solidFill>
              <a:srgbClr val="42AF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343">
              <a:extLst>
                <a:ext uri="{FF2B5EF4-FFF2-40B4-BE49-F238E27FC236}">
                  <a16:creationId xmlns:a16="http://schemas.microsoft.com/office/drawing/2014/main" id="{48A674BE-3C25-4526-A451-86A634DF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57798" y="-9593642"/>
              <a:ext cx="628070" cy="1414366"/>
            </a:xfrm>
            <a:custGeom>
              <a:avLst/>
              <a:gdLst>
                <a:gd name="T0" fmla="*/ 45 w 94"/>
                <a:gd name="T1" fmla="*/ 419 h 419"/>
                <a:gd name="T2" fmla="*/ 0 w 94"/>
                <a:gd name="T3" fmla="*/ 397 h 419"/>
                <a:gd name="T4" fmla="*/ 49 w 94"/>
                <a:gd name="T5" fmla="*/ 0 h 419"/>
                <a:gd name="T6" fmla="*/ 94 w 94"/>
                <a:gd name="T7" fmla="*/ 22 h 419"/>
                <a:gd name="T8" fmla="*/ 45 w 94"/>
                <a:gd name="T9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19">
                  <a:moveTo>
                    <a:pt x="45" y="419"/>
                  </a:moveTo>
                  <a:lnTo>
                    <a:pt x="0" y="397"/>
                  </a:lnTo>
                  <a:lnTo>
                    <a:pt x="49" y="0"/>
                  </a:lnTo>
                  <a:lnTo>
                    <a:pt x="94" y="22"/>
                  </a:lnTo>
                  <a:lnTo>
                    <a:pt x="45" y="419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344">
              <a:extLst>
                <a:ext uri="{FF2B5EF4-FFF2-40B4-BE49-F238E27FC236}">
                  <a16:creationId xmlns:a16="http://schemas.microsoft.com/office/drawing/2014/main" id="{FF35B68D-29D0-43F5-A44E-D1A8EEA09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56454" y="-8648480"/>
              <a:ext cx="427622" cy="614355"/>
            </a:xfrm>
            <a:custGeom>
              <a:avLst/>
              <a:gdLst>
                <a:gd name="T0" fmla="*/ 44 w 64"/>
                <a:gd name="T1" fmla="*/ 182 h 182"/>
                <a:gd name="T2" fmla="*/ 0 w 64"/>
                <a:gd name="T3" fmla="*/ 161 h 182"/>
                <a:gd name="T4" fmla="*/ 20 w 64"/>
                <a:gd name="T5" fmla="*/ 0 h 182"/>
                <a:gd name="T6" fmla="*/ 64 w 64"/>
                <a:gd name="T7" fmla="*/ 22 h 182"/>
                <a:gd name="T8" fmla="*/ 44 w 64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82">
                  <a:moveTo>
                    <a:pt x="44" y="182"/>
                  </a:moveTo>
                  <a:lnTo>
                    <a:pt x="0" y="161"/>
                  </a:lnTo>
                  <a:lnTo>
                    <a:pt x="20" y="0"/>
                  </a:lnTo>
                  <a:lnTo>
                    <a:pt x="64" y="22"/>
                  </a:lnTo>
                  <a:lnTo>
                    <a:pt x="44" y="182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345">
              <a:extLst>
                <a:ext uri="{FF2B5EF4-FFF2-40B4-BE49-F238E27FC236}">
                  <a16:creationId xmlns:a16="http://schemas.microsoft.com/office/drawing/2014/main" id="{08D08ED7-03E5-426B-BCFE-3BA329BA9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61794" y="-9056924"/>
              <a:ext cx="567937" cy="1171324"/>
            </a:xfrm>
            <a:custGeom>
              <a:avLst/>
              <a:gdLst>
                <a:gd name="T0" fmla="*/ 44 w 85"/>
                <a:gd name="T1" fmla="*/ 347 h 347"/>
                <a:gd name="T2" fmla="*/ 0 w 85"/>
                <a:gd name="T3" fmla="*/ 325 h 347"/>
                <a:gd name="T4" fmla="*/ 40 w 85"/>
                <a:gd name="T5" fmla="*/ 0 h 347"/>
                <a:gd name="T6" fmla="*/ 85 w 85"/>
                <a:gd name="T7" fmla="*/ 22 h 347"/>
                <a:gd name="T8" fmla="*/ 44 w 85"/>
                <a:gd name="T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47">
                  <a:moveTo>
                    <a:pt x="44" y="347"/>
                  </a:moveTo>
                  <a:lnTo>
                    <a:pt x="0" y="325"/>
                  </a:lnTo>
                  <a:lnTo>
                    <a:pt x="40" y="0"/>
                  </a:lnTo>
                  <a:lnTo>
                    <a:pt x="85" y="22"/>
                  </a:lnTo>
                  <a:lnTo>
                    <a:pt x="44" y="347"/>
                  </a:lnTo>
                  <a:close/>
                </a:path>
              </a:pathLst>
            </a:custGeom>
            <a:solidFill>
              <a:srgbClr val="007A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346">
              <a:extLst>
                <a:ext uri="{FF2B5EF4-FFF2-40B4-BE49-F238E27FC236}">
                  <a16:creationId xmlns:a16="http://schemas.microsoft.com/office/drawing/2014/main" id="{76971F4E-DF93-4B2A-85CF-775FE2C5D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67130" y="-8634978"/>
              <a:ext cx="501122" cy="901278"/>
            </a:xfrm>
            <a:custGeom>
              <a:avLst/>
              <a:gdLst>
                <a:gd name="T0" fmla="*/ 45 w 75"/>
                <a:gd name="T1" fmla="*/ 267 h 267"/>
                <a:gd name="T2" fmla="*/ 0 w 75"/>
                <a:gd name="T3" fmla="*/ 244 h 267"/>
                <a:gd name="T4" fmla="*/ 31 w 75"/>
                <a:gd name="T5" fmla="*/ 0 h 267"/>
                <a:gd name="T6" fmla="*/ 75 w 75"/>
                <a:gd name="T7" fmla="*/ 22 h 267"/>
                <a:gd name="T8" fmla="*/ 45 w 75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67">
                  <a:moveTo>
                    <a:pt x="45" y="267"/>
                  </a:moveTo>
                  <a:lnTo>
                    <a:pt x="0" y="244"/>
                  </a:lnTo>
                  <a:lnTo>
                    <a:pt x="31" y="0"/>
                  </a:lnTo>
                  <a:lnTo>
                    <a:pt x="75" y="22"/>
                  </a:lnTo>
                  <a:lnTo>
                    <a:pt x="45" y="267"/>
                  </a:lnTo>
                  <a:close/>
                </a:path>
              </a:pathLst>
            </a:custGeom>
            <a:solidFill>
              <a:srgbClr val="FCB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347">
              <a:extLst>
                <a:ext uri="{FF2B5EF4-FFF2-40B4-BE49-F238E27FC236}">
                  <a16:creationId xmlns:a16="http://schemas.microsoft.com/office/drawing/2014/main" id="{3DA0EF9D-7696-4875-9A03-087B4861B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072470" y="-9472122"/>
              <a:ext cx="741659" cy="1886947"/>
            </a:xfrm>
            <a:custGeom>
              <a:avLst/>
              <a:gdLst>
                <a:gd name="T0" fmla="*/ 45 w 111"/>
                <a:gd name="T1" fmla="*/ 559 h 559"/>
                <a:gd name="T2" fmla="*/ 0 w 111"/>
                <a:gd name="T3" fmla="*/ 537 h 559"/>
                <a:gd name="T4" fmla="*/ 67 w 111"/>
                <a:gd name="T5" fmla="*/ 0 h 559"/>
                <a:gd name="T6" fmla="*/ 111 w 111"/>
                <a:gd name="T7" fmla="*/ 22 h 559"/>
                <a:gd name="T8" fmla="*/ 45 w 111"/>
                <a:gd name="T9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559">
                  <a:moveTo>
                    <a:pt x="45" y="559"/>
                  </a:moveTo>
                  <a:lnTo>
                    <a:pt x="0" y="537"/>
                  </a:lnTo>
                  <a:lnTo>
                    <a:pt x="67" y="0"/>
                  </a:lnTo>
                  <a:lnTo>
                    <a:pt x="111" y="22"/>
                  </a:lnTo>
                  <a:lnTo>
                    <a:pt x="45" y="559"/>
                  </a:lnTo>
                  <a:close/>
                </a:path>
              </a:pathLst>
            </a:custGeom>
            <a:solidFill>
              <a:srgbClr val="074D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6" name="Picture 11" descr="C:\Users\ЕЛДОС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38586">
            <a:off x="8076666" y="5087088"/>
            <a:ext cx="841898" cy="350390"/>
          </a:xfrm>
          <a:prstGeom prst="rect">
            <a:avLst/>
          </a:prstGeom>
          <a:noFill/>
        </p:spPr>
      </p:pic>
      <p:sp>
        <p:nvSpPr>
          <p:cNvPr id="268" name="Прямоугольник 267"/>
          <p:cNvSpPr/>
          <p:nvPr/>
        </p:nvSpPr>
        <p:spPr>
          <a:xfrm>
            <a:off x="285750" y="3416290"/>
            <a:ext cx="5476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«Введение трехъязычного образования должно сделать казахский народ конкурентоспособным на мировой арене. Эта реформа — составляющая программы «Казахстан-2030». Планируется, что в ближайшие годы около 20% населения сможет свободно общаться на английском языке. Почему необходимо изучать английский? Потому что на нем общается весь прогрессивный мир. Это язык науки и технологий. На нем ведется большая часть исследований в экономике и бизнесе. Владение английским языком открывает перед человеком большие перспективы.»</a:t>
            </a:r>
          </a:p>
        </p:txBody>
      </p:sp>
      <p:pic>
        <p:nvPicPr>
          <p:cNvPr id="48130" name="Picture 2" descr="ÐÑÑÑÑÐ»ÑÐ°Ð½ ÐÐ°Ð·Ð°ÑÐ±Ð°ÐµÐ². ÐÑÐ¸Ð½ÑÑÐ¸Ðµ ÑÐµÐ±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8575" y="1208088"/>
            <a:ext cx="3197225" cy="2127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AF8F712C-CE13-4684-93CD-6C623614F674}"/>
              </a:ext>
            </a:extLst>
          </p:cNvPr>
          <p:cNvSpPr txBox="1"/>
          <p:nvPr/>
        </p:nvSpPr>
        <p:spPr>
          <a:xfrm>
            <a:off x="2019300" y="4939016"/>
            <a:ext cx="365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Н.Назарбаев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Президент РК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C9627F01-E805-4405-8948-42911E80A6E7}"/>
              </a:ext>
            </a:extLst>
          </p:cNvPr>
          <p:cNvSpPr txBox="1"/>
          <p:nvPr/>
        </p:nvSpPr>
        <p:spPr>
          <a:xfrm>
            <a:off x="6010830" y="2395240"/>
            <a:ext cx="5533470" cy="26161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даст изучение языков студенту 1-го курса: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 в зарубежных ВУЗах по двудипломной программе образования;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Получение сертификатов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TOEFL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IELTS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 высококвалифицированным кадром, способный и    готовый осуществлять инновационную деятельность в  иностранных компаниях;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Покрыть кадровый голод в крупных компаниях 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по всей РК.</a:t>
            </a:r>
          </a:p>
          <a:p>
            <a:pPr algn="just"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267" name="Oval 119">
            <a:extLst>
              <a:ext uri="{FF2B5EF4-FFF2-40B4-BE49-F238E27FC236}">
                <a16:creationId xmlns:a16="http://schemas.microsoft.com/office/drawing/2014/main" id="{4418C8C8-B29D-40CF-AFCF-1FA036E489DA}"/>
              </a:ext>
            </a:extLst>
          </p:cNvPr>
          <p:cNvSpPr/>
          <p:nvPr/>
        </p:nvSpPr>
        <p:spPr>
          <a:xfrm>
            <a:off x="11450472" y="0"/>
            <a:ext cx="741527" cy="7233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61779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0" y="478531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СОЦИАЛЬНЫЕ СЕТИ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ALT</a:t>
            </a:r>
            <a:endParaRPr kumimoji="0" lang="en-GB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grpSp>
        <p:nvGrpSpPr>
          <p:cNvPr id="10" name="Group 133">
            <a:extLst>
              <a:ext uri="{FF2B5EF4-FFF2-40B4-BE49-F238E27FC236}">
                <a16:creationId xmlns:a16="http://schemas.microsoft.com/office/drawing/2014/main" id="{35A04D48-F5FB-429A-8C89-FA741DCDB236}"/>
              </a:ext>
            </a:extLst>
          </p:cNvPr>
          <p:cNvGrpSpPr/>
          <p:nvPr/>
        </p:nvGrpSpPr>
        <p:grpSpPr>
          <a:xfrm>
            <a:off x="1996679" y="1864776"/>
            <a:ext cx="4595524" cy="3638169"/>
            <a:chOff x="3916862" y="1758463"/>
            <a:chExt cx="4595524" cy="3638169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D2292BFB-D27A-4763-B051-2FC80888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197" y="1758463"/>
              <a:ext cx="691676" cy="6974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E8A454B-2C11-4BAA-BFC6-F3AEA056C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77" y="1968027"/>
              <a:ext cx="398515" cy="277128"/>
            </a:xfrm>
            <a:custGeom>
              <a:avLst/>
              <a:gdLst>
                <a:gd name="T0" fmla="*/ 319 w 319"/>
                <a:gd name="T1" fmla="*/ 170 h 220"/>
                <a:gd name="T2" fmla="*/ 268 w 319"/>
                <a:gd name="T3" fmla="*/ 220 h 220"/>
                <a:gd name="T4" fmla="*/ 50 w 319"/>
                <a:gd name="T5" fmla="*/ 220 h 220"/>
                <a:gd name="T6" fmla="*/ 0 w 319"/>
                <a:gd name="T7" fmla="*/ 170 h 220"/>
                <a:gd name="T8" fmla="*/ 0 w 319"/>
                <a:gd name="T9" fmla="*/ 50 h 220"/>
                <a:gd name="T10" fmla="*/ 50 w 319"/>
                <a:gd name="T11" fmla="*/ 0 h 220"/>
                <a:gd name="T12" fmla="*/ 268 w 319"/>
                <a:gd name="T13" fmla="*/ 0 h 220"/>
                <a:gd name="T14" fmla="*/ 319 w 319"/>
                <a:gd name="T15" fmla="*/ 50 h 220"/>
                <a:gd name="T16" fmla="*/ 319 w 319"/>
                <a:gd name="T17" fmla="*/ 17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220">
                  <a:moveTo>
                    <a:pt x="319" y="170"/>
                  </a:moveTo>
                  <a:cubicBezTo>
                    <a:pt x="319" y="198"/>
                    <a:pt x="296" y="220"/>
                    <a:pt x="268" y="220"/>
                  </a:cubicBezTo>
                  <a:cubicBezTo>
                    <a:pt x="50" y="220"/>
                    <a:pt x="50" y="220"/>
                    <a:pt x="50" y="220"/>
                  </a:cubicBezTo>
                  <a:cubicBezTo>
                    <a:pt x="22" y="220"/>
                    <a:pt x="0" y="198"/>
                    <a:pt x="0" y="17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96" y="0"/>
                    <a:pt x="319" y="22"/>
                    <a:pt x="319" y="50"/>
                  </a:cubicBezTo>
                  <a:lnTo>
                    <a:pt x="319" y="170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7B8378C-7394-440B-BB8B-DA705B30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390" y="2000091"/>
              <a:ext cx="143145" cy="211854"/>
            </a:xfrm>
            <a:custGeom>
              <a:avLst/>
              <a:gdLst>
                <a:gd name="T0" fmla="*/ 125 w 125"/>
                <a:gd name="T1" fmla="*/ 93 h 185"/>
                <a:gd name="T2" fmla="*/ 0 w 125"/>
                <a:gd name="T3" fmla="*/ 185 h 185"/>
                <a:gd name="T4" fmla="*/ 0 w 125"/>
                <a:gd name="T5" fmla="*/ 0 h 185"/>
                <a:gd name="T6" fmla="*/ 125 w 125"/>
                <a:gd name="T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85">
                  <a:moveTo>
                    <a:pt x="125" y="93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125" y="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A1126434-412A-40B5-A5FC-996514621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4212" y="4363699"/>
              <a:ext cx="621822" cy="62869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26A0A45-F2D1-4013-A6F1-D0E8B25A9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7808" y="4542344"/>
              <a:ext cx="414548" cy="271402"/>
            </a:xfrm>
            <a:custGeom>
              <a:avLst/>
              <a:gdLst>
                <a:gd name="T0" fmla="*/ 332 w 332"/>
                <a:gd name="T1" fmla="*/ 28 h 216"/>
                <a:gd name="T2" fmla="*/ 330 w 332"/>
                <a:gd name="T3" fmla="*/ 26 h 216"/>
                <a:gd name="T4" fmla="*/ 310 w 332"/>
                <a:gd name="T5" fmla="*/ 27 h 216"/>
                <a:gd name="T6" fmla="*/ 218 w 332"/>
                <a:gd name="T7" fmla="*/ 28 h 216"/>
                <a:gd name="T8" fmla="*/ 198 w 332"/>
                <a:gd name="T9" fmla="*/ 29 h 216"/>
                <a:gd name="T10" fmla="*/ 197 w 332"/>
                <a:gd name="T11" fmla="*/ 30 h 216"/>
                <a:gd name="T12" fmla="*/ 197 w 332"/>
                <a:gd name="T13" fmla="*/ 48 h 216"/>
                <a:gd name="T14" fmla="*/ 198 w 332"/>
                <a:gd name="T15" fmla="*/ 50 h 216"/>
                <a:gd name="T16" fmla="*/ 210 w 332"/>
                <a:gd name="T17" fmla="*/ 50 h 216"/>
                <a:gd name="T18" fmla="*/ 245 w 332"/>
                <a:gd name="T19" fmla="*/ 51 h 216"/>
                <a:gd name="T20" fmla="*/ 247 w 332"/>
                <a:gd name="T21" fmla="*/ 51 h 216"/>
                <a:gd name="T22" fmla="*/ 245 w 332"/>
                <a:gd name="T23" fmla="*/ 53 h 216"/>
                <a:gd name="T24" fmla="*/ 183 w 332"/>
                <a:gd name="T25" fmla="*/ 106 h 216"/>
                <a:gd name="T26" fmla="*/ 180 w 332"/>
                <a:gd name="T27" fmla="*/ 105 h 216"/>
                <a:gd name="T28" fmla="*/ 127 w 332"/>
                <a:gd name="T29" fmla="*/ 40 h 216"/>
                <a:gd name="T30" fmla="*/ 115 w 332"/>
                <a:gd name="T31" fmla="*/ 25 h 216"/>
                <a:gd name="T32" fmla="*/ 116 w 332"/>
                <a:gd name="T33" fmla="*/ 24 h 216"/>
                <a:gd name="T34" fmla="*/ 136 w 332"/>
                <a:gd name="T35" fmla="*/ 23 h 216"/>
                <a:gd name="T36" fmla="*/ 158 w 332"/>
                <a:gd name="T37" fmla="*/ 21 h 216"/>
                <a:gd name="T38" fmla="*/ 159 w 332"/>
                <a:gd name="T39" fmla="*/ 20 h 216"/>
                <a:gd name="T40" fmla="*/ 161 w 332"/>
                <a:gd name="T41" fmla="*/ 1 h 216"/>
                <a:gd name="T42" fmla="*/ 159 w 332"/>
                <a:gd name="T43" fmla="*/ 0 h 216"/>
                <a:gd name="T44" fmla="*/ 1 w 332"/>
                <a:gd name="T45" fmla="*/ 0 h 216"/>
                <a:gd name="T46" fmla="*/ 0 w 332"/>
                <a:gd name="T47" fmla="*/ 1 h 216"/>
                <a:gd name="T48" fmla="*/ 0 w 332"/>
                <a:gd name="T49" fmla="*/ 19 h 216"/>
                <a:gd name="T50" fmla="*/ 2 w 332"/>
                <a:gd name="T51" fmla="*/ 21 h 216"/>
                <a:gd name="T52" fmla="*/ 46 w 332"/>
                <a:gd name="T53" fmla="*/ 24 h 216"/>
                <a:gd name="T54" fmla="*/ 49 w 332"/>
                <a:gd name="T55" fmla="*/ 26 h 216"/>
                <a:gd name="T56" fmla="*/ 88 w 332"/>
                <a:gd name="T57" fmla="*/ 73 h 216"/>
                <a:gd name="T58" fmla="*/ 139 w 332"/>
                <a:gd name="T59" fmla="*/ 135 h 216"/>
                <a:gd name="T60" fmla="*/ 140 w 332"/>
                <a:gd name="T61" fmla="*/ 137 h 216"/>
                <a:gd name="T62" fmla="*/ 140 w 332"/>
                <a:gd name="T63" fmla="*/ 158 h 216"/>
                <a:gd name="T64" fmla="*/ 140 w 332"/>
                <a:gd name="T65" fmla="*/ 192 h 216"/>
                <a:gd name="T66" fmla="*/ 139 w 332"/>
                <a:gd name="T67" fmla="*/ 193 h 216"/>
                <a:gd name="T68" fmla="*/ 116 w 332"/>
                <a:gd name="T69" fmla="*/ 195 h 216"/>
                <a:gd name="T70" fmla="*/ 89 w 332"/>
                <a:gd name="T71" fmla="*/ 197 h 216"/>
                <a:gd name="T72" fmla="*/ 88 w 332"/>
                <a:gd name="T73" fmla="*/ 199 h 216"/>
                <a:gd name="T74" fmla="*/ 88 w 332"/>
                <a:gd name="T75" fmla="*/ 214 h 216"/>
                <a:gd name="T76" fmla="*/ 90 w 332"/>
                <a:gd name="T77" fmla="*/ 216 h 216"/>
                <a:gd name="T78" fmla="*/ 245 w 332"/>
                <a:gd name="T79" fmla="*/ 216 h 216"/>
                <a:gd name="T80" fmla="*/ 246 w 332"/>
                <a:gd name="T81" fmla="*/ 216 h 216"/>
                <a:gd name="T82" fmla="*/ 247 w 332"/>
                <a:gd name="T83" fmla="*/ 215 h 216"/>
                <a:gd name="T84" fmla="*/ 247 w 332"/>
                <a:gd name="T85" fmla="*/ 198 h 216"/>
                <a:gd name="T86" fmla="*/ 246 w 332"/>
                <a:gd name="T87" fmla="*/ 197 h 216"/>
                <a:gd name="T88" fmla="*/ 239 w 332"/>
                <a:gd name="T89" fmla="*/ 197 h 216"/>
                <a:gd name="T90" fmla="*/ 197 w 332"/>
                <a:gd name="T91" fmla="*/ 195 h 216"/>
                <a:gd name="T92" fmla="*/ 196 w 332"/>
                <a:gd name="T93" fmla="*/ 194 h 216"/>
                <a:gd name="T94" fmla="*/ 197 w 332"/>
                <a:gd name="T95" fmla="*/ 135 h 216"/>
                <a:gd name="T96" fmla="*/ 198 w 332"/>
                <a:gd name="T97" fmla="*/ 133 h 216"/>
                <a:gd name="T98" fmla="*/ 218 w 332"/>
                <a:gd name="T99" fmla="*/ 115 h 216"/>
                <a:gd name="T100" fmla="*/ 285 w 332"/>
                <a:gd name="T101" fmla="*/ 56 h 216"/>
                <a:gd name="T102" fmla="*/ 287 w 332"/>
                <a:gd name="T103" fmla="*/ 55 h 216"/>
                <a:gd name="T104" fmla="*/ 296 w 332"/>
                <a:gd name="T105" fmla="*/ 54 h 216"/>
                <a:gd name="T106" fmla="*/ 331 w 332"/>
                <a:gd name="T107" fmla="*/ 51 h 216"/>
                <a:gd name="T108" fmla="*/ 332 w 332"/>
                <a:gd name="T109" fmla="*/ 50 h 216"/>
                <a:gd name="T110" fmla="*/ 332 w 332"/>
                <a:gd name="T111" fmla="*/ 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2" h="216">
                  <a:moveTo>
                    <a:pt x="332" y="28"/>
                  </a:moveTo>
                  <a:cubicBezTo>
                    <a:pt x="332" y="27"/>
                    <a:pt x="331" y="26"/>
                    <a:pt x="330" y="26"/>
                  </a:cubicBezTo>
                  <a:cubicBezTo>
                    <a:pt x="324" y="27"/>
                    <a:pt x="317" y="27"/>
                    <a:pt x="310" y="27"/>
                  </a:cubicBezTo>
                  <a:cubicBezTo>
                    <a:pt x="280" y="27"/>
                    <a:pt x="248" y="27"/>
                    <a:pt x="218" y="28"/>
                  </a:cubicBezTo>
                  <a:cubicBezTo>
                    <a:pt x="211" y="28"/>
                    <a:pt x="205" y="28"/>
                    <a:pt x="198" y="29"/>
                  </a:cubicBezTo>
                  <a:cubicBezTo>
                    <a:pt x="197" y="29"/>
                    <a:pt x="197" y="29"/>
                    <a:pt x="197" y="30"/>
                  </a:cubicBezTo>
                  <a:cubicBezTo>
                    <a:pt x="197" y="36"/>
                    <a:pt x="197" y="42"/>
                    <a:pt x="197" y="48"/>
                  </a:cubicBezTo>
                  <a:cubicBezTo>
                    <a:pt x="197" y="49"/>
                    <a:pt x="197" y="49"/>
                    <a:pt x="198" y="50"/>
                  </a:cubicBezTo>
                  <a:cubicBezTo>
                    <a:pt x="202" y="50"/>
                    <a:pt x="206" y="50"/>
                    <a:pt x="210" y="50"/>
                  </a:cubicBezTo>
                  <a:cubicBezTo>
                    <a:pt x="222" y="50"/>
                    <a:pt x="233" y="51"/>
                    <a:pt x="245" y="51"/>
                  </a:cubicBezTo>
                  <a:cubicBezTo>
                    <a:pt x="246" y="51"/>
                    <a:pt x="246" y="51"/>
                    <a:pt x="247" y="51"/>
                  </a:cubicBezTo>
                  <a:cubicBezTo>
                    <a:pt x="246" y="52"/>
                    <a:pt x="245" y="53"/>
                    <a:pt x="245" y="53"/>
                  </a:cubicBezTo>
                  <a:cubicBezTo>
                    <a:pt x="224" y="71"/>
                    <a:pt x="204" y="88"/>
                    <a:pt x="183" y="106"/>
                  </a:cubicBezTo>
                  <a:cubicBezTo>
                    <a:pt x="182" y="107"/>
                    <a:pt x="182" y="107"/>
                    <a:pt x="180" y="105"/>
                  </a:cubicBezTo>
                  <a:cubicBezTo>
                    <a:pt x="163" y="84"/>
                    <a:pt x="145" y="62"/>
                    <a:pt x="127" y="40"/>
                  </a:cubicBezTo>
                  <a:cubicBezTo>
                    <a:pt x="123" y="35"/>
                    <a:pt x="119" y="30"/>
                    <a:pt x="115" y="25"/>
                  </a:cubicBezTo>
                  <a:cubicBezTo>
                    <a:pt x="115" y="25"/>
                    <a:pt x="116" y="24"/>
                    <a:pt x="116" y="24"/>
                  </a:cubicBezTo>
                  <a:cubicBezTo>
                    <a:pt x="122" y="24"/>
                    <a:pt x="129" y="23"/>
                    <a:pt x="136" y="23"/>
                  </a:cubicBezTo>
                  <a:cubicBezTo>
                    <a:pt x="143" y="22"/>
                    <a:pt x="150" y="22"/>
                    <a:pt x="158" y="21"/>
                  </a:cubicBezTo>
                  <a:cubicBezTo>
                    <a:pt x="159" y="21"/>
                    <a:pt x="159" y="21"/>
                    <a:pt x="159" y="20"/>
                  </a:cubicBezTo>
                  <a:cubicBezTo>
                    <a:pt x="159" y="14"/>
                    <a:pt x="160" y="7"/>
                    <a:pt x="161" y="1"/>
                  </a:cubicBezTo>
                  <a:cubicBezTo>
                    <a:pt x="161" y="0"/>
                    <a:pt x="161" y="0"/>
                    <a:pt x="159" y="0"/>
                  </a:cubicBezTo>
                  <a:cubicBezTo>
                    <a:pt x="107" y="0"/>
                    <a:pt x="54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13"/>
                    <a:pt x="0" y="19"/>
                  </a:cubicBezTo>
                  <a:cubicBezTo>
                    <a:pt x="0" y="21"/>
                    <a:pt x="0" y="21"/>
                    <a:pt x="2" y="21"/>
                  </a:cubicBezTo>
                  <a:cubicBezTo>
                    <a:pt x="17" y="22"/>
                    <a:pt x="32" y="23"/>
                    <a:pt x="46" y="24"/>
                  </a:cubicBezTo>
                  <a:cubicBezTo>
                    <a:pt x="47" y="24"/>
                    <a:pt x="48" y="25"/>
                    <a:pt x="49" y="26"/>
                  </a:cubicBezTo>
                  <a:cubicBezTo>
                    <a:pt x="62" y="41"/>
                    <a:pt x="75" y="57"/>
                    <a:pt x="88" y="73"/>
                  </a:cubicBezTo>
                  <a:cubicBezTo>
                    <a:pt x="105" y="94"/>
                    <a:pt x="122" y="114"/>
                    <a:pt x="139" y="135"/>
                  </a:cubicBezTo>
                  <a:cubicBezTo>
                    <a:pt x="139" y="136"/>
                    <a:pt x="140" y="136"/>
                    <a:pt x="140" y="137"/>
                  </a:cubicBezTo>
                  <a:cubicBezTo>
                    <a:pt x="140" y="144"/>
                    <a:pt x="140" y="151"/>
                    <a:pt x="140" y="158"/>
                  </a:cubicBezTo>
                  <a:cubicBezTo>
                    <a:pt x="140" y="169"/>
                    <a:pt x="140" y="181"/>
                    <a:pt x="140" y="192"/>
                  </a:cubicBezTo>
                  <a:cubicBezTo>
                    <a:pt x="140" y="193"/>
                    <a:pt x="140" y="193"/>
                    <a:pt x="139" y="193"/>
                  </a:cubicBezTo>
                  <a:cubicBezTo>
                    <a:pt x="131" y="194"/>
                    <a:pt x="124" y="195"/>
                    <a:pt x="116" y="195"/>
                  </a:cubicBezTo>
                  <a:cubicBezTo>
                    <a:pt x="107" y="196"/>
                    <a:pt x="98" y="196"/>
                    <a:pt x="89" y="197"/>
                  </a:cubicBezTo>
                  <a:cubicBezTo>
                    <a:pt x="88" y="197"/>
                    <a:pt x="88" y="198"/>
                    <a:pt x="88" y="199"/>
                  </a:cubicBezTo>
                  <a:cubicBezTo>
                    <a:pt x="88" y="204"/>
                    <a:pt x="88" y="209"/>
                    <a:pt x="88" y="214"/>
                  </a:cubicBezTo>
                  <a:cubicBezTo>
                    <a:pt x="88" y="216"/>
                    <a:pt x="88" y="216"/>
                    <a:pt x="90" y="216"/>
                  </a:cubicBezTo>
                  <a:cubicBezTo>
                    <a:pt x="141" y="216"/>
                    <a:pt x="194" y="216"/>
                    <a:pt x="245" y="216"/>
                  </a:cubicBezTo>
                  <a:cubicBezTo>
                    <a:pt x="245" y="216"/>
                    <a:pt x="246" y="216"/>
                    <a:pt x="246" y="216"/>
                  </a:cubicBezTo>
                  <a:cubicBezTo>
                    <a:pt x="247" y="216"/>
                    <a:pt x="247" y="216"/>
                    <a:pt x="247" y="215"/>
                  </a:cubicBezTo>
                  <a:cubicBezTo>
                    <a:pt x="247" y="209"/>
                    <a:pt x="247" y="204"/>
                    <a:pt x="247" y="198"/>
                  </a:cubicBezTo>
                  <a:cubicBezTo>
                    <a:pt x="247" y="198"/>
                    <a:pt x="247" y="197"/>
                    <a:pt x="246" y="197"/>
                  </a:cubicBezTo>
                  <a:cubicBezTo>
                    <a:pt x="244" y="197"/>
                    <a:pt x="241" y="197"/>
                    <a:pt x="239" y="197"/>
                  </a:cubicBezTo>
                  <a:cubicBezTo>
                    <a:pt x="225" y="196"/>
                    <a:pt x="211" y="196"/>
                    <a:pt x="197" y="195"/>
                  </a:cubicBezTo>
                  <a:cubicBezTo>
                    <a:pt x="196" y="195"/>
                    <a:pt x="196" y="195"/>
                    <a:pt x="196" y="194"/>
                  </a:cubicBezTo>
                  <a:cubicBezTo>
                    <a:pt x="196" y="174"/>
                    <a:pt x="197" y="155"/>
                    <a:pt x="197" y="135"/>
                  </a:cubicBezTo>
                  <a:cubicBezTo>
                    <a:pt x="197" y="134"/>
                    <a:pt x="197" y="134"/>
                    <a:pt x="198" y="133"/>
                  </a:cubicBezTo>
                  <a:cubicBezTo>
                    <a:pt x="205" y="127"/>
                    <a:pt x="212" y="121"/>
                    <a:pt x="218" y="115"/>
                  </a:cubicBezTo>
                  <a:cubicBezTo>
                    <a:pt x="240" y="95"/>
                    <a:pt x="262" y="75"/>
                    <a:pt x="285" y="56"/>
                  </a:cubicBezTo>
                  <a:cubicBezTo>
                    <a:pt x="285" y="55"/>
                    <a:pt x="286" y="55"/>
                    <a:pt x="287" y="55"/>
                  </a:cubicBezTo>
                  <a:cubicBezTo>
                    <a:pt x="290" y="54"/>
                    <a:pt x="293" y="54"/>
                    <a:pt x="296" y="54"/>
                  </a:cubicBezTo>
                  <a:cubicBezTo>
                    <a:pt x="308" y="53"/>
                    <a:pt x="319" y="53"/>
                    <a:pt x="331" y="51"/>
                  </a:cubicBezTo>
                  <a:cubicBezTo>
                    <a:pt x="331" y="51"/>
                    <a:pt x="332" y="51"/>
                    <a:pt x="332" y="50"/>
                  </a:cubicBezTo>
                  <a:cubicBezTo>
                    <a:pt x="331" y="43"/>
                    <a:pt x="331" y="35"/>
                    <a:pt x="33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FADE476-D1E2-42E5-88F0-EB0ADBC4F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2049" y="4635102"/>
              <a:ext cx="50387" cy="116806"/>
            </a:xfrm>
            <a:custGeom>
              <a:avLst/>
              <a:gdLst>
                <a:gd name="T0" fmla="*/ 40 w 40"/>
                <a:gd name="T1" fmla="*/ 2 h 93"/>
                <a:gd name="T2" fmla="*/ 40 w 40"/>
                <a:gd name="T3" fmla="*/ 6 h 93"/>
                <a:gd name="T4" fmla="*/ 30 w 40"/>
                <a:gd name="T5" fmla="*/ 47 h 93"/>
                <a:gd name="T6" fmla="*/ 18 w 40"/>
                <a:gd name="T7" fmla="*/ 93 h 93"/>
                <a:gd name="T8" fmla="*/ 18 w 40"/>
                <a:gd name="T9" fmla="*/ 93 h 93"/>
                <a:gd name="T10" fmla="*/ 2 w 40"/>
                <a:gd name="T11" fmla="*/ 92 h 93"/>
                <a:gd name="T12" fmla="*/ 0 w 40"/>
                <a:gd name="T13" fmla="*/ 92 h 93"/>
                <a:gd name="T14" fmla="*/ 0 w 40"/>
                <a:gd name="T15" fmla="*/ 91 h 93"/>
                <a:gd name="T16" fmla="*/ 0 w 40"/>
                <a:gd name="T17" fmla="*/ 85 h 93"/>
                <a:gd name="T18" fmla="*/ 0 w 40"/>
                <a:gd name="T19" fmla="*/ 80 h 93"/>
                <a:gd name="T20" fmla="*/ 1 w 40"/>
                <a:gd name="T21" fmla="*/ 64 h 93"/>
                <a:gd name="T22" fmla="*/ 1 w 40"/>
                <a:gd name="T23" fmla="*/ 47 h 93"/>
                <a:gd name="T24" fmla="*/ 1 w 40"/>
                <a:gd name="T25" fmla="*/ 30 h 93"/>
                <a:gd name="T26" fmla="*/ 2 w 40"/>
                <a:gd name="T27" fmla="*/ 12 h 93"/>
                <a:gd name="T28" fmla="*/ 2 w 40"/>
                <a:gd name="T29" fmla="*/ 0 h 93"/>
                <a:gd name="T30" fmla="*/ 2 w 40"/>
                <a:gd name="T31" fmla="*/ 0 h 93"/>
                <a:gd name="T32" fmla="*/ 12 w 40"/>
                <a:gd name="T33" fmla="*/ 0 h 93"/>
                <a:gd name="T34" fmla="*/ 19 w 40"/>
                <a:gd name="T35" fmla="*/ 1 h 93"/>
                <a:gd name="T36" fmla="*/ 31 w 40"/>
                <a:gd name="T37" fmla="*/ 1 h 93"/>
                <a:gd name="T38" fmla="*/ 39 w 40"/>
                <a:gd name="T39" fmla="*/ 2 h 93"/>
                <a:gd name="T40" fmla="*/ 40 w 40"/>
                <a:gd name="T41" fmla="*/ 2 h 93"/>
                <a:gd name="T42" fmla="*/ 40 w 40"/>
                <a:gd name="T43" fmla="*/ 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93">
                  <a:moveTo>
                    <a:pt x="40" y="2"/>
                  </a:moveTo>
                  <a:cubicBezTo>
                    <a:pt x="40" y="3"/>
                    <a:pt x="40" y="5"/>
                    <a:pt x="40" y="6"/>
                  </a:cubicBezTo>
                  <a:cubicBezTo>
                    <a:pt x="36" y="19"/>
                    <a:pt x="33" y="33"/>
                    <a:pt x="30" y="47"/>
                  </a:cubicBezTo>
                  <a:cubicBezTo>
                    <a:pt x="26" y="62"/>
                    <a:pt x="22" y="78"/>
                    <a:pt x="18" y="93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2" y="93"/>
                    <a:pt x="7" y="92"/>
                    <a:pt x="2" y="92"/>
                  </a:cubicBezTo>
                  <a:cubicBezTo>
                    <a:pt x="1" y="92"/>
                    <a:pt x="1" y="92"/>
                    <a:pt x="0" y="92"/>
                  </a:cubicBezTo>
                  <a:cubicBezTo>
                    <a:pt x="0" y="92"/>
                    <a:pt x="0" y="92"/>
                    <a:pt x="0" y="91"/>
                  </a:cubicBezTo>
                  <a:cubicBezTo>
                    <a:pt x="0" y="89"/>
                    <a:pt x="0" y="87"/>
                    <a:pt x="0" y="85"/>
                  </a:cubicBezTo>
                  <a:cubicBezTo>
                    <a:pt x="0" y="83"/>
                    <a:pt x="0" y="82"/>
                    <a:pt x="0" y="80"/>
                  </a:cubicBezTo>
                  <a:cubicBezTo>
                    <a:pt x="0" y="75"/>
                    <a:pt x="1" y="70"/>
                    <a:pt x="1" y="64"/>
                  </a:cubicBezTo>
                  <a:cubicBezTo>
                    <a:pt x="1" y="59"/>
                    <a:pt x="1" y="53"/>
                    <a:pt x="1" y="47"/>
                  </a:cubicBezTo>
                  <a:cubicBezTo>
                    <a:pt x="1" y="41"/>
                    <a:pt x="1" y="35"/>
                    <a:pt x="1" y="30"/>
                  </a:cubicBezTo>
                  <a:cubicBezTo>
                    <a:pt x="1" y="24"/>
                    <a:pt x="2" y="18"/>
                    <a:pt x="2" y="12"/>
                  </a:cubicBezTo>
                  <a:cubicBezTo>
                    <a:pt x="2" y="8"/>
                    <a:pt x="2" y="4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9" y="0"/>
                    <a:pt x="12" y="0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22" y="1"/>
                    <a:pt x="27" y="1"/>
                    <a:pt x="31" y="1"/>
                  </a:cubicBezTo>
                  <a:cubicBezTo>
                    <a:pt x="33" y="1"/>
                    <a:pt x="36" y="1"/>
                    <a:pt x="39" y="2"/>
                  </a:cubicBezTo>
                  <a:cubicBezTo>
                    <a:pt x="39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2572329-DA8C-4B13-B390-DF3135C6C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7469" y="4766795"/>
              <a:ext cx="29774" cy="26338"/>
            </a:xfrm>
            <a:custGeom>
              <a:avLst/>
              <a:gdLst>
                <a:gd name="T0" fmla="*/ 13 w 24"/>
                <a:gd name="T1" fmla="*/ 21 h 21"/>
                <a:gd name="T2" fmla="*/ 3 w 24"/>
                <a:gd name="T3" fmla="*/ 21 h 21"/>
                <a:gd name="T4" fmla="*/ 2 w 24"/>
                <a:gd name="T5" fmla="*/ 20 h 21"/>
                <a:gd name="T6" fmla="*/ 1 w 24"/>
                <a:gd name="T7" fmla="*/ 10 h 21"/>
                <a:gd name="T8" fmla="*/ 0 w 24"/>
                <a:gd name="T9" fmla="*/ 1 h 21"/>
                <a:gd name="T10" fmla="*/ 1 w 24"/>
                <a:gd name="T11" fmla="*/ 0 h 21"/>
                <a:gd name="T12" fmla="*/ 6 w 24"/>
                <a:gd name="T13" fmla="*/ 1 h 21"/>
                <a:gd name="T14" fmla="*/ 13 w 24"/>
                <a:gd name="T15" fmla="*/ 1 h 21"/>
                <a:gd name="T16" fmla="*/ 22 w 24"/>
                <a:gd name="T17" fmla="*/ 2 h 21"/>
                <a:gd name="T18" fmla="*/ 24 w 24"/>
                <a:gd name="T19" fmla="*/ 2 h 21"/>
                <a:gd name="T20" fmla="*/ 24 w 24"/>
                <a:gd name="T21" fmla="*/ 3 h 21"/>
                <a:gd name="T22" fmla="*/ 24 w 24"/>
                <a:gd name="T23" fmla="*/ 20 h 21"/>
                <a:gd name="T24" fmla="*/ 24 w 24"/>
                <a:gd name="T25" fmla="*/ 21 h 21"/>
                <a:gd name="T26" fmla="*/ 13 w 24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1">
                  <a:moveTo>
                    <a:pt x="13" y="21"/>
                  </a:moveTo>
                  <a:cubicBezTo>
                    <a:pt x="10" y="21"/>
                    <a:pt x="6" y="21"/>
                    <a:pt x="3" y="21"/>
                  </a:cubicBezTo>
                  <a:cubicBezTo>
                    <a:pt x="2" y="21"/>
                    <a:pt x="2" y="20"/>
                    <a:pt x="2" y="20"/>
                  </a:cubicBezTo>
                  <a:cubicBezTo>
                    <a:pt x="2" y="17"/>
                    <a:pt x="2" y="14"/>
                    <a:pt x="1" y="10"/>
                  </a:cubicBezTo>
                  <a:cubicBezTo>
                    <a:pt x="1" y="7"/>
                    <a:pt x="0" y="4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6" y="2"/>
                    <a:pt x="19" y="2"/>
                    <a:pt x="22" y="2"/>
                  </a:cubicBezTo>
                  <a:cubicBezTo>
                    <a:pt x="23" y="2"/>
                    <a:pt x="23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8"/>
                    <a:pt x="24" y="14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0" y="21"/>
                    <a:pt x="17" y="21"/>
                    <a:pt x="1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D347A350-69A1-4230-8ED3-D6793C226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263" y="4767940"/>
              <a:ext cx="546241" cy="5519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6FF70BD-9E0F-40D3-BD9C-FD9451F17B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6199" y="4880166"/>
              <a:ext cx="326371" cy="327515"/>
            </a:xfrm>
            <a:custGeom>
              <a:avLst/>
              <a:gdLst>
                <a:gd name="T0" fmla="*/ 260 w 261"/>
                <a:gd name="T1" fmla="*/ 178 h 260"/>
                <a:gd name="T2" fmla="*/ 251 w 261"/>
                <a:gd name="T3" fmla="*/ 150 h 260"/>
                <a:gd name="T4" fmla="*/ 252 w 261"/>
                <a:gd name="T5" fmla="*/ 144 h 260"/>
                <a:gd name="T6" fmla="*/ 253 w 261"/>
                <a:gd name="T7" fmla="*/ 142 h 260"/>
                <a:gd name="T8" fmla="*/ 253 w 261"/>
                <a:gd name="T9" fmla="*/ 138 h 260"/>
                <a:gd name="T10" fmla="*/ 253 w 261"/>
                <a:gd name="T11" fmla="*/ 119 h 260"/>
                <a:gd name="T12" fmla="*/ 252 w 261"/>
                <a:gd name="T13" fmla="*/ 110 h 260"/>
                <a:gd name="T14" fmla="*/ 245 w 261"/>
                <a:gd name="T15" fmla="*/ 87 h 260"/>
                <a:gd name="T16" fmla="*/ 226 w 261"/>
                <a:gd name="T17" fmla="*/ 54 h 260"/>
                <a:gd name="T18" fmla="*/ 215 w 261"/>
                <a:gd name="T19" fmla="*/ 42 h 260"/>
                <a:gd name="T20" fmla="*/ 200 w 261"/>
                <a:gd name="T21" fmla="*/ 30 h 260"/>
                <a:gd name="T22" fmla="*/ 155 w 261"/>
                <a:gd name="T23" fmla="*/ 10 h 260"/>
                <a:gd name="T24" fmla="*/ 153 w 261"/>
                <a:gd name="T25" fmla="*/ 10 h 260"/>
                <a:gd name="T26" fmla="*/ 150 w 261"/>
                <a:gd name="T27" fmla="*/ 9 h 260"/>
                <a:gd name="T28" fmla="*/ 148 w 261"/>
                <a:gd name="T29" fmla="*/ 9 h 260"/>
                <a:gd name="T30" fmla="*/ 147 w 261"/>
                <a:gd name="T31" fmla="*/ 9 h 260"/>
                <a:gd name="T32" fmla="*/ 145 w 261"/>
                <a:gd name="T33" fmla="*/ 9 h 260"/>
                <a:gd name="T34" fmla="*/ 144 w 261"/>
                <a:gd name="T35" fmla="*/ 9 h 260"/>
                <a:gd name="T36" fmla="*/ 142 w 261"/>
                <a:gd name="T37" fmla="*/ 8 h 260"/>
                <a:gd name="T38" fmla="*/ 140 w 261"/>
                <a:gd name="T39" fmla="*/ 8 h 260"/>
                <a:gd name="T40" fmla="*/ 134 w 261"/>
                <a:gd name="T41" fmla="*/ 8 h 260"/>
                <a:gd name="T42" fmla="*/ 118 w 261"/>
                <a:gd name="T43" fmla="*/ 8 h 260"/>
                <a:gd name="T44" fmla="*/ 117 w 261"/>
                <a:gd name="T45" fmla="*/ 9 h 260"/>
                <a:gd name="T46" fmla="*/ 115 w 261"/>
                <a:gd name="T47" fmla="*/ 9 h 260"/>
                <a:gd name="T48" fmla="*/ 113 w 261"/>
                <a:gd name="T49" fmla="*/ 9 h 260"/>
                <a:gd name="T50" fmla="*/ 77 w 261"/>
                <a:gd name="T51" fmla="*/ 0 h 260"/>
                <a:gd name="T52" fmla="*/ 69 w 261"/>
                <a:gd name="T53" fmla="*/ 0 h 260"/>
                <a:gd name="T54" fmla="*/ 60 w 261"/>
                <a:gd name="T55" fmla="*/ 1 h 260"/>
                <a:gd name="T56" fmla="*/ 9 w 261"/>
                <a:gd name="T57" fmla="*/ 40 h 260"/>
                <a:gd name="T58" fmla="*/ 0 w 261"/>
                <a:gd name="T59" fmla="*/ 71 h 260"/>
                <a:gd name="T60" fmla="*/ 0 w 261"/>
                <a:gd name="T61" fmla="*/ 79 h 260"/>
                <a:gd name="T62" fmla="*/ 9 w 261"/>
                <a:gd name="T63" fmla="*/ 112 h 260"/>
                <a:gd name="T64" fmla="*/ 9 w 261"/>
                <a:gd name="T65" fmla="*/ 144 h 260"/>
                <a:gd name="T66" fmla="*/ 9 w 261"/>
                <a:gd name="T67" fmla="*/ 147 h 260"/>
                <a:gd name="T68" fmla="*/ 9 w 261"/>
                <a:gd name="T69" fmla="*/ 148 h 260"/>
                <a:gd name="T70" fmla="*/ 9 w 261"/>
                <a:gd name="T71" fmla="*/ 149 h 260"/>
                <a:gd name="T72" fmla="*/ 23 w 261"/>
                <a:gd name="T73" fmla="*/ 189 h 260"/>
                <a:gd name="T74" fmla="*/ 40 w 261"/>
                <a:gd name="T75" fmla="*/ 213 h 260"/>
                <a:gd name="T76" fmla="*/ 61 w 261"/>
                <a:gd name="T77" fmla="*/ 231 h 260"/>
                <a:gd name="T78" fmla="*/ 75 w 261"/>
                <a:gd name="T79" fmla="*/ 239 h 260"/>
                <a:gd name="T80" fmla="*/ 101 w 261"/>
                <a:gd name="T81" fmla="*/ 248 h 260"/>
                <a:gd name="T82" fmla="*/ 105 w 261"/>
                <a:gd name="T83" fmla="*/ 249 h 260"/>
                <a:gd name="T84" fmla="*/ 108 w 261"/>
                <a:gd name="T85" fmla="*/ 250 h 260"/>
                <a:gd name="T86" fmla="*/ 109 w 261"/>
                <a:gd name="T87" fmla="*/ 250 h 260"/>
                <a:gd name="T88" fmla="*/ 111 w 261"/>
                <a:gd name="T89" fmla="*/ 250 h 260"/>
                <a:gd name="T90" fmla="*/ 112 w 261"/>
                <a:gd name="T91" fmla="*/ 250 h 260"/>
                <a:gd name="T92" fmla="*/ 115 w 261"/>
                <a:gd name="T93" fmla="*/ 251 h 260"/>
                <a:gd name="T94" fmla="*/ 117 w 261"/>
                <a:gd name="T95" fmla="*/ 251 h 260"/>
                <a:gd name="T96" fmla="*/ 121 w 261"/>
                <a:gd name="T97" fmla="*/ 251 h 260"/>
                <a:gd name="T98" fmla="*/ 125 w 261"/>
                <a:gd name="T99" fmla="*/ 251 h 260"/>
                <a:gd name="T100" fmla="*/ 153 w 261"/>
                <a:gd name="T101" fmla="*/ 250 h 260"/>
                <a:gd name="T102" fmla="*/ 187 w 261"/>
                <a:gd name="T103" fmla="*/ 260 h 260"/>
                <a:gd name="T104" fmla="*/ 193 w 261"/>
                <a:gd name="T105" fmla="*/ 260 h 260"/>
                <a:gd name="T106" fmla="*/ 210 w 261"/>
                <a:gd name="T107" fmla="*/ 257 h 260"/>
                <a:gd name="T108" fmla="*/ 252 w 261"/>
                <a:gd name="T109" fmla="*/ 220 h 260"/>
                <a:gd name="T110" fmla="*/ 261 w 261"/>
                <a:gd name="T111" fmla="*/ 188 h 260"/>
                <a:gd name="T112" fmla="*/ 154 w 261"/>
                <a:gd name="T113" fmla="*/ 10 h 260"/>
                <a:gd name="T114" fmla="*/ 155 w 261"/>
                <a:gd name="T115" fmla="*/ 1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1" h="260">
                  <a:moveTo>
                    <a:pt x="261" y="181"/>
                  </a:moveTo>
                  <a:cubicBezTo>
                    <a:pt x="260" y="181"/>
                    <a:pt x="260" y="181"/>
                    <a:pt x="260" y="180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60" y="179"/>
                    <a:pt x="260" y="179"/>
                    <a:pt x="260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9"/>
                    <a:pt x="257" y="160"/>
                    <a:pt x="252" y="15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2" y="150"/>
                    <a:pt x="251" y="150"/>
                    <a:pt x="251" y="150"/>
                  </a:cubicBezTo>
                  <a:cubicBezTo>
                    <a:pt x="251" y="149"/>
                    <a:pt x="251" y="149"/>
                    <a:pt x="251" y="149"/>
                  </a:cubicBezTo>
                  <a:cubicBezTo>
                    <a:pt x="251" y="147"/>
                    <a:pt x="252" y="146"/>
                    <a:pt x="252" y="145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2" y="143"/>
                    <a:pt x="252" y="143"/>
                    <a:pt x="252" y="143"/>
                  </a:cubicBezTo>
                  <a:cubicBezTo>
                    <a:pt x="252" y="143"/>
                    <a:pt x="252" y="143"/>
                    <a:pt x="252" y="143"/>
                  </a:cubicBezTo>
                  <a:cubicBezTo>
                    <a:pt x="253" y="143"/>
                    <a:pt x="252" y="142"/>
                    <a:pt x="253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3" y="141"/>
                    <a:pt x="253" y="140"/>
                    <a:pt x="253" y="139"/>
                  </a:cubicBezTo>
                  <a:cubicBezTo>
                    <a:pt x="253" y="139"/>
                    <a:pt x="253" y="139"/>
                    <a:pt x="253" y="139"/>
                  </a:cubicBezTo>
                  <a:cubicBezTo>
                    <a:pt x="253" y="139"/>
                    <a:pt x="253" y="139"/>
                    <a:pt x="253" y="138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3" y="137"/>
                    <a:pt x="253" y="137"/>
                    <a:pt x="253" y="136"/>
                  </a:cubicBezTo>
                  <a:cubicBezTo>
                    <a:pt x="253" y="134"/>
                    <a:pt x="253" y="131"/>
                    <a:pt x="253" y="129"/>
                  </a:cubicBezTo>
                  <a:cubicBezTo>
                    <a:pt x="253" y="129"/>
                    <a:pt x="253" y="129"/>
                    <a:pt x="253" y="129"/>
                  </a:cubicBezTo>
                  <a:cubicBezTo>
                    <a:pt x="254" y="125"/>
                    <a:pt x="253" y="122"/>
                    <a:pt x="253" y="119"/>
                  </a:cubicBezTo>
                  <a:cubicBezTo>
                    <a:pt x="253" y="117"/>
                    <a:pt x="253" y="115"/>
                    <a:pt x="252" y="112"/>
                  </a:cubicBezTo>
                  <a:cubicBezTo>
                    <a:pt x="252" y="112"/>
                    <a:pt x="252" y="112"/>
                    <a:pt x="252" y="112"/>
                  </a:cubicBezTo>
                  <a:cubicBezTo>
                    <a:pt x="252" y="112"/>
                    <a:pt x="252" y="111"/>
                    <a:pt x="252" y="111"/>
                  </a:cubicBezTo>
                  <a:cubicBezTo>
                    <a:pt x="252" y="111"/>
                    <a:pt x="252" y="110"/>
                    <a:pt x="252" y="110"/>
                  </a:cubicBezTo>
                  <a:cubicBezTo>
                    <a:pt x="252" y="110"/>
                    <a:pt x="252" y="110"/>
                    <a:pt x="252" y="109"/>
                  </a:cubicBezTo>
                  <a:cubicBezTo>
                    <a:pt x="251" y="108"/>
                    <a:pt x="251" y="106"/>
                    <a:pt x="251" y="105"/>
                  </a:cubicBezTo>
                  <a:cubicBezTo>
                    <a:pt x="250" y="102"/>
                    <a:pt x="249" y="99"/>
                    <a:pt x="249" y="97"/>
                  </a:cubicBezTo>
                  <a:cubicBezTo>
                    <a:pt x="248" y="94"/>
                    <a:pt x="247" y="91"/>
                    <a:pt x="245" y="87"/>
                  </a:cubicBezTo>
                  <a:cubicBezTo>
                    <a:pt x="245" y="86"/>
                    <a:pt x="244" y="84"/>
                    <a:pt x="243" y="82"/>
                  </a:cubicBezTo>
                  <a:cubicBezTo>
                    <a:pt x="242" y="80"/>
                    <a:pt x="242" y="79"/>
                    <a:pt x="241" y="78"/>
                  </a:cubicBezTo>
                  <a:cubicBezTo>
                    <a:pt x="238" y="71"/>
                    <a:pt x="234" y="65"/>
                    <a:pt x="230" y="59"/>
                  </a:cubicBezTo>
                  <a:cubicBezTo>
                    <a:pt x="228" y="57"/>
                    <a:pt x="227" y="56"/>
                    <a:pt x="226" y="54"/>
                  </a:cubicBezTo>
                  <a:cubicBezTo>
                    <a:pt x="224" y="51"/>
                    <a:pt x="222" y="49"/>
                    <a:pt x="219" y="47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8" y="45"/>
                    <a:pt x="217" y="45"/>
                    <a:pt x="217" y="44"/>
                  </a:cubicBezTo>
                  <a:cubicBezTo>
                    <a:pt x="216" y="43"/>
                    <a:pt x="215" y="43"/>
                    <a:pt x="215" y="42"/>
                  </a:cubicBezTo>
                  <a:cubicBezTo>
                    <a:pt x="215" y="42"/>
                    <a:pt x="214" y="42"/>
                    <a:pt x="214" y="41"/>
                  </a:cubicBezTo>
                  <a:cubicBezTo>
                    <a:pt x="211" y="39"/>
                    <a:pt x="209" y="37"/>
                    <a:pt x="206" y="34"/>
                  </a:cubicBezTo>
                  <a:cubicBezTo>
                    <a:pt x="204" y="33"/>
                    <a:pt x="203" y="32"/>
                    <a:pt x="201" y="31"/>
                  </a:cubicBezTo>
                  <a:cubicBezTo>
                    <a:pt x="201" y="30"/>
                    <a:pt x="200" y="30"/>
                    <a:pt x="200" y="30"/>
                  </a:cubicBezTo>
                  <a:cubicBezTo>
                    <a:pt x="189" y="22"/>
                    <a:pt x="178" y="17"/>
                    <a:pt x="165" y="13"/>
                  </a:cubicBezTo>
                  <a:cubicBezTo>
                    <a:pt x="162" y="12"/>
                    <a:pt x="159" y="11"/>
                    <a:pt x="156" y="11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55" y="10"/>
                    <a:pt x="155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1" y="10"/>
                    <a:pt x="150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8" y="9"/>
                    <a:pt x="148" y="9"/>
                    <a:pt x="147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9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6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8"/>
                    <a:pt x="142" y="8"/>
                    <a:pt x="142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2" y="8"/>
                    <a:pt x="142" y="8"/>
                    <a:pt x="141" y="8"/>
                  </a:cubicBezTo>
                  <a:cubicBezTo>
                    <a:pt x="141" y="8"/>
                    <a:pt x="141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39" y="8"/>
                    <a:pt x="138" y="8"/>
                    <a:pt x="138" y="8"/>
                  </a:cubicBezTo>
                  <a:cubicBezTo>
                    <a:pt x="138" y="8"/>
                    <a:pt x="137" y="8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6" y="8"/>
                    <a:pt x="135" y="8"/>
                    <a:pt x="134" y="8"/>
                  </a:cubicBezTo>
                  <a:cubicBezTo>
                    <a:pt x="132" y="8"/>
                    <a:pt x="129" y="8"/>
                    <a:pt x="127" y="8"/>
                  </a:cubicBezTo>
                  <a:cubicBezTo>
                    <a:pt x="124" y="8"/>
                    <a:pt x="122" y="8"/>
                    <a:pt x="120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19" y="8"/>
                    <a:pt x="119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7" y="8"/>
                    <a:pt x="117" y="8"/>
                    <a:pt x="117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116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1" y="9"/>
                    <a:pt x="110" y="9"/>
                  </a:cubicBezTo>
                  <a:cubicBezTo>
                    <a:pt x="108" y="10"/>
                    <a:pt x="107" y="9"/>
                    <a:pt x="106" y="8"/>
                  </a:cubicBezTo>
                  <a:cubicBezTo>
                    <a:pt x="96" y="4"/>
                    <a:pt x="87" y="1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73" y="0"/>
                    <a:pt x="71" y="0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3" y="0"/>
                    <a:pt x="62" y="1"/>
                    <a:pt x="60" y="1"/>
                  </a:cubicBezTo>
                  <a:cubicBezTo>
                    <a:pt x="52" y="3"/>
                    <a:pt x="45" y="5"/>
                    <a:pt x="38" y="9"/>
                  </a:cubicBezTo>
                  <a:cubicBezTo>
                    <a:pt x="33" y="12"/>
                    <a:pt x="28" y="16"/>
                    <a:pt x="23" y="20"/>
                  </a:cubicBezTo>
                  <a:cubicBezTo>
                    <a:pt x="21" y="22"/>
                    <a:pt x="20" y="24"/>
                    <a:pt x="18" y="26"/>
                  </a:cubicBezTo>
                  <a:cubicBezTo>
                    <a:pt x="14" y="30"/>
                    <a:pt x="11" y="35"/>
                    <a:pt x="9" y="40"/>
                  </a:cubicBezTo>
                  <a:cubicBezTo>
                    <a:pt x="6" y="44"/>
                    <a:pt x="5" y="49"/>
                    <a:pt x="3" y="53"/>
                  </a:cubicBezTo>
                  <a:cubicBezTo>
                    <a:pt x="2" y="59"/>
                    <a:pt x="0" y="64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4"/>
                    <a:pt x="0" y="76"/>
                    <a:pt x="0" y="77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1" y="79"/>
                  </a:cubicBezTo>
                  <a:cubicBezTo>
                    <a:pt x="1" y="86"/>
                    <a:pt x="2" y="93"/>
                    <a:pt x="5" y="99"/>
                  </a:cubicBezTo>
                  <a:cubicBezTo>
                    <a:pt x="6" y="103"/>
                    <a:pt x="7" y="106"/>
                    <a:pt x="9" y="109"/>
                  </a:cubicBezTo>
                  <a:cubicBezTo>
                    <a:pt x="9" y="110"/>
                    <a:pt x="9" y="111"/>
                    <a:pt x="9" y="112"/>
                  </a:cubicBezTo>
                  <a:cubicBezTo>
                    <a:pt x="9" y="114"/>
                    <a:pt x="8" y="116"/>
                    <a:pt x="8" y="119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5"/>
                    <a:pt x="8" y="131"/>
                    <a:pt x="8" y="137"/>
                  </a:cubicBezTo>
                  <a:cubicBezTo>
                    <a:pt x="8" y="139"/>
                    <a:pt x="8" y="142"/>
                    <a:pt x="9" y="144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6"/>
                    <a:pt x="9" y="146"/>
                    <a:pt x="9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9" y="147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48"/>
                    <a:pt x="9" y="148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49"/>
                    <a:pt x="10" y="149"/>
                    <a:pt x="10" y="150"/>
                  </a:cubicBezTo>
                  <a:cubicBezTo>
                    <a:pt x="11" y="160"/>
                    <a:pt x="14" y="170"/>
                    <a:pt x="19" y="180"/>
                  </a:cubicBezTo>
                  <a:cubicBezTo>
                    <a:pt x="20" y="183"/>
                    <a:pt x="21" y="186"/>
                    <a:pt x="23" y="189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26" y="194"/>
                    <a:pt x="29" y="198"/>
                    <a:pt x="32" y="203"/>
                  </a:cubicBezTo>
                  <a:cubicBezTo>
                    <a:pt x="34" y="206"/>
                    <a:pt x="37" y="209"/>
                    <a:pt x="39" y="211"/>
                  </a:cubicBezTo>
                  <a:cubicBezTo>
                    <a:pt x="39" y="212"/>
                    <a:pt x="39" y="212"/>
                    <a:pt x="40" y="212"/>
                  </a:cubicBezTo>
                  <a:cubicBezTo>
                    <a:pt x="40" y="213"/>
                    <a:pt x="40" y="213"/>
                    <a:pt x="40" y="213"/>
                  </a:cubicBezTo>
                  <a:cubicBezTo>
                    <a:pt x="41" y="213"/>
                    <a:pt x="41" y="214"/>
                    <a:pt x="41" y="214"/>
                  </a:cubicBezTo>
                  <a:cubicBezTo>
                    <a:pt x="42" y="215"/>
                    <a:pt x="42" y="215"/>
                    <a:pt x="43" y="216"/>
                  </a:cubicBezTo>
                  <a:cubicBezTo>
                    <a:pt x="43" y="216"/>
                    <a:pt x="43" y="216"/>
                    <a:pt x="44" y="216"/>
                  </a:cubicBezTo>
                  <a:cubicBezTo>
                    <a:pt x="49" y="222"/>
                    <a:pt x="54" y="226"/>
                    <a:pt x="61" y="231"/>
                  </a:cubicBezTo>
                  <a:cubicBezTo>
                    <a:pt x="63" y="233"/>
                    <a:pt x="66" y="235"/>
                    <a:pt x="69" y="236"/>
                  </a:cubicBezTo>
                  <a:cubicBezTo>
                    <a:pt x="70" y="237"/>
                    <a:pt x="71" y="237"/>
                    <a:pt x="72" y="238"/>
                  </a:cubicBezTo>
                  <a:cubicBezTo>
                    <a:pt x="73" y="238"/>
                    <a:pt x="74" y="238"/>
                    <a:pt x="75" y="239"/>
                  </a:cubicBezTo>
                  <a:cubicBezTo>
                    <a:pt x="75" y="239"/>
                    <a:pt x="75" y="239"/>
                    <a:pt x="75" y="239"/>
                  </a:cubicBezTo>
                  <a:cubicBezTo>
                    <a:pt x="79" y="241"/>
                    <a:pt x="84" y="243"/>
                    <a:pt x="88" y="245"/>
                  </a:cubicBezTo>
                  <a:cubicBezTo>
                    <a:pt x="91" y="246"/>
                    <a:pt x="94" y="247"/>
                    <a:pt x="97" y="247"/>
                  </a:cubicBezTo>
                  <a:cubicBezTo>
                    <a:pt x="98" y="248"/>
                    <a:pt x="99" y="248"/>
                    <a:pt x="100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102" y="249"/>
                    <a:pt x="102" y="249"/>
                    <a:pt x="102" y="249"/>
                  </a:cubicBezTo>
                  <a:cubicBezTo>
                    <a:pt x="103" y="249"/>
                    <a:pt x="104" y="249"/>
                    <a:pt x="104" y="249"/>
                  </a:cubicBezTo>
                  <a:cubicBezTo>
                    <a:pt x="105" y="249"/>
                    <a:pt x="105" y="249"/>
                    <a:pt x="105" y="249"/>
                  </a:cubicBezTo>
                  <a:cubicBezTo>
                    <a:pt x="105" y="249"/>
                    <a:pt x="105" y="249"/>
                    <a:pt x="105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7" y="250"/>
                    <a:pt x="107" y="250"/>
                    <a:pt x="108" y="250"/>
                  </a:cubicBezTo>
                  <a:cubicBezTo>
                    <a:pt x="108" y="250"/>
                    <a:pt x="108" y="250"/>
                    <a:pt x="108" y="250"/>
                  </a:cubicBezTo>
                  <a:cubicBezTo>
                    <a:pt x="108" y="250"/>
                    <a:pt x="109" y="250"/>
                    <a:pt x="109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09" y="250"/>
                    <a:pt x="110" y="250"/>
                    <a:pt x="110" y="250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0" y="250"/>
                    <a:pt x="110" y="250"/>
                    <a:pt x="110" y="250"/>
                  </a:cubicBezTo>
                  <a:cubicBezTo>
                    <a:pt x="110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1" y="250"/>
                    <a:pt x="111" y="250"/>
                    <a:pt x="111" y="250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2" y="250"/>
                    <a:pt x="112" y="250"/>
                    <a:pt x="112" y="250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4" y="251"/>
                    <a:pt x="114" y="251"/>
                    <a:pt x="115" y="251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16" y="251"/>
                    <a:pt x="116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7" y="251"/>
                    <a:pt x="117" y="251"/>
                    <a:pt x="117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251"/>
                    <a:pt x="119" y="251"/>
                    <a:pt x="119" y="25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20" y="251"/>
                    <a:pt x="120" y="251"/>
                    <a:pt x="121" y="251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122" y="251"/>
                    <a:pt x="124" y="251"/>
                    <a:pt x="125" y="251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5" y="251"/>
                    <a:pt x="125" y="251"/>
                    <a:pt x="126" y="251"/>
                  </a:cubicBezTo>
                  <a:cubicBezTo>
                    <a:pt x="132" y="251"/>
                    <a:pt x="138" y="251"/>
                    <a:pt x="144" y="250"/>
                  </a:cubicBezTo>
                  <a:cubicBezTo>
                    <a:pt x="147" y="250"/>
                    <a:pt x="149" y="250"/>
                    <a:pt x="152" y="250"/>
                  </a:cubicBezTo>
                  <a:cubicBezTo>
                    <a:pt x="152" y="250"/>
                    <a:pt x="153" y="250"/>
                    <a:pt x="153" y="250"/>
                  </a:cubicBezTo>
                  <a:cubicBezTo>
                    <a:pt x="163" y="255"/>
                    <a:pt x="173" y="259"/>
                    <a:pt x="185" y="260"/>
                  </a:cubicBezTo>
                  <a:cubicBezTo>
                    <a:pt x="185" y="260"/>
                    <a:pt x="185" y="260"/>
                    <a:pt x="185" y="260"/>
                  </a:cubicBezTo>
                  <a:cubicBezTo>
                    <a:pt x="185" y="260"/>
                    <a:pt x="185" y="260"/>
                    <a:pt x="186" y="260"/>
                  </a:cubicBezTo>
                  <a:cubicBezTo>
                    <a:pt x="186" y="260"/>
                    <a:pt x="187" y="260"/>
                    <a:pt x="187" y="260"/>
                  </a:cubicBezTo>
                  <a:cubicBezTo>
                    <a:pt x="188" y="260"/>
                    <a:pt x="188" y="260"/>
                    <a:pt x="188" y="260"/>
                  </a:cubicBezTo>
                  <a:cubicBezTo>
                    <a:pt x="189" y="260"/>
                    <a:pt x="190" y="260"/>
                    <a:pt x="191" y="260"/>
                  </a:cubicBezTo>
                  <a:cubicBezTo>
                    <a:pt x="192" y="260"/>
                    <a:pt x="192" y="260"/>
                    <a:pt x="192" y="260"/>
                  </a:cubicBezTo>
                  <a:cubicBezTo>
                    <a:pt x="193" y="260"/>
                    <a:pt x="193" y="260"/>
                    <a:pt x="193" y="260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6" y="260"/>
                    <a:pt x="198" y="260"/>
                    <a:pt x="200" y="259"/>
                  </a:cubicBezTo>
                  <a:cubicBezTo>
                    <a:pt x="203" y="259"/>
                    <a:pt x="207" y="258"/>
                    <a:pt x="210" y="257"/>
                  </a:cubicBezTo>
                  <a:cubicBezTo>
                    <a:pt x="214" y="256"/>
                    <a:pt x="218" y="254"/>
                    <a:pt x="222" y="252"/>
                  </a:cubicBezTo>
                  <a:cubicBezTo>
                    <a:pt x="227" y="249"/>
                    <a:pt x="232" y="245"/>
                    <a:pt x="236" y="241"/>
                  </a:cubicBezTo>
                  <a:cubicBezTo>
                    <a:pt x="238" y="239"/>
                    <a:pt x="240" y="237"/>
                    <a:pt x="242" y="235"/>
                  </a:cubicBezTo>
                  <a:cubicBezTo>
                    <a:pt x="246" y="230"/>
                    <a:pt x="249" y="225"/>
                    <a:pt x="252" y="220"/>
                  </a:cubicBezTo>
                  <a:cubicBezTo>
                    <a:pt x="254" y="215"/>
                    <a:pt x="256" y="210"/>
                    <a:pt x="258" y="206"/>
                  </a:cubicBezTo>
                  <a:cubicBezTo>
                    <a:pt x="259" y="200"/>
                    <a:pt x="260" y="195"/>
                    <a:pt x="260" y="189"/>
                  </a:cubicBezTo>
                  <a:cubicBezTo>
                    <a:pt x="260" y="189"/>
                    <a:pt x="260" y="188"/>
                    <a:pt x="261" y="188"/>
                  </a:cubicBezTo>
                  <a:cubicBezTo>
                    <a:pt x="261" y="188"/>
                    <a:pt x="261" y="188"/>
                    <a:pt x="261" y="188"/>
                  </a:cubicBezTo>
                  <a:cubicBezTo>
                    <a:pt x="260" y="187"/>
                    <a:pt x="260" y="187"/>
                    <a:pt x="260" y="186"/>
                  </a:cubicBezTo>
                  <a:cubicBezTo>
                    <a:pt x="260" y="186"/>
                    <a:pt x="260" y="186"/>
                    <a:pt x="261" y="185"/>
                  </a:cubicBezTo>
                  <a:cubicBezTo>
                    <a:pt x="261" y="184"/>
                    <a:pt x="261" y="183"/>
                    <a:pt x="261" y="181"/>
                  </a:cubicBezTo>
                  <a:close/>
                  <a:moveTo>
                    <a:pt x="154" y="10"/>
                  </a:moveTo>
                  <a:cubicBezTo>
                    <a:pt x="154" y="10"/>
                    <a:pt x="154" y="10"/>
                    <a:pt x="154" y="10"/>
                  </a:cubicBezTo>
                  <a:cubicBezTo>
                    <a:pt x="154" y="10"/>
                    <a:pt x="154" y="10"/>
                    <a:pt x="154" y="10"/>
                  </a:cubicBezTo>
                  <a:close/>
                  <a:moveTo>
                    <a:pt x="155" y="10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55" y="11"/>
                    <a:pt x="155" y="11"/>
                    <a:pt x="15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07D51154-B4FE-4528-80F1-29EC95A66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941" y="4946585"/>
              <a:ext cx="158032" cy="194677"/>
            </a:xfrm>
            <a:custGeom>
              <a:avLst/>
              <a:gdLst>
                <a:gd name="T0" fmla="*/ 45 w 127"/>
                <a:gd name="T1" fmla="*/ 1 h 154"/>
                <a:gd name="T2" fmla="*/ 47 w 127"/>
                <a:gd name="T3" fmla="*/ 1 h 154"/>
                <a:gd name="T4" fmla="*/ 48 w 127"/>
                <a:gd name="T5" fmla="*/ 1 h 154"/>
                <a:gd name="T6" fmla="*/ 51 w 127"/>
                <a:gd name="T7" fmla="*/ 0 h 154"/>
                <a:gd name="T8" fmla="*/ 53 w 127"/>
                <a:gd name="T9" fmla="*/ 0 h 154"/>
                <a:gd name="T10" fmla="*/ 62 w 127"/>
                <a:gd name="T11" fmla="*/ 0 h 154"/>
                <a:gd name="T12" fmla="*/ 108 w 127"/>
                <a:gd name="T13" fmla="*/ 16 h 154"/>
                <a:gd name="T14" fmla="*/ 117 w 127"/>
                <a:gd name="T15" fmla="*/ 31 h 154"/>
                <a:gd name="T16" fmla="*/ 116 w 127"/>
                <a:gd name="T17" fmla="*/ 38 h 154"/>
                <a:gd name="T18" fmla="*/ 91 w 127"/>
                <a:gd name="T19" fmla="*/ 40 h 154"/>
                <a:gd name="T20" fmla="*/ 80 w 127"/>
                <a:gd name="T21" fmla="*/ 31 h 154"/>
                <a:gd name="T22" fmla="*/ 56 w 127"/>
                <a:gd name="T23" fmla="*/ 26 h 154"/>
                <a:gd name="T24" fmla="*/ 37 w 127"/>
                <a:gd name="T25" fmla="*/ 47 h 154"/>
                <a:gd name="T26" fmla="*/ 57 w 127"/>
                <a:gd name="T27" fmla="*/ 58 h 154"/>
                <a:gd name="T28" fmla="*/ 91 w 127"/>
                <a:gd name="T29" fmla="*/ 66 h 154"/>
                <a:gd name="T30" fmla="*/ 117 w 127"/>
                <a:gd name="T31" fmla="*/ 83 h 154"/>
                <a:gd name="T32" fmla="*/ 126 w 127"/>
                <a:gd name="T33" fmla="*/ 101 h 154"/>
                <a:gd name="T34" fmla="*/ 127 w 127"/>
                <a:gd name="T35" fmla="*/ 103 h 154"/>
                <a:gd name="T36" fmla="*/ 110 w 127"/>
                <a:gd name="T37" fmla="*/ 139 h 154"/>
                <a:gd name="T38" fmla="*/ 109 w 127"/>
                <a:gd name="T39" fmla="*/ 140 h 154"/>
                <a:gd name="T40" fmla="*/ 104 w 127"/>
                <a:gd name="T41" fmla="*/ 144 h 154"/>
                <a:gd name="T42" fmla="*/ 94 w 127"/>
                <a:gd name="T43" fmla="*/ 149 h 154"/>
                <a:gd name="T44" fmla="*/ 75 w 127"/>
                <a:gd name="T45" fmla="*/ 154 h 154"/>
                <a:gd name="T46" fmla="*/ 70 w 127"/>
                <a:gd name="T47" fmla="*/ 154 h 154"/>
                <a:gd name="T48" fmla="*/ 40 w 127"/>
                <a:gd name="T49" fmla="*/ 151 h 154"/>
                <a:gd name="T50" fmla="*/ 26 w 127"/>
                <a:gd name="T51" fmla="*/ 146 h 154"/>
                <a:gd name="T52" fmla="*/ 4 w 127"/>
                <a:gd name="T53" fmla="*/ 127 h 154"/>
                <a:gd name="T54" fmla="*/ 0 w 127"/>
                <a:gd name="T55" fmla="*/ 118 h 154"/>
                <a:gd name="T56" fmla="*/ 0 w 127"/>
                <a:gd name="T57" fmla="*/ 115 h 154"/>
                <a:gd name="T58" fmla="*/ 11 w 127"/>
                <a:gd name="T59" fmla="*/ 104 h 154"/>
                <a:gd name="T60" fmla="*/ 13 w 127"/>
                <a:gd name="T61" fmla="*/ 104 h 154"/>
                <a:gd name="T62" fmla="*/ 26 w 127"/>
                <a:gd name="T63" fmla="*/ 108 h 154"/>
                <a:gd name="T64" fmla="*/ 35 w 127"/>
                <a:gd name="T65" fmla="*/ 117 h 154"/>
                <a:gd name="T66" fmla="*/ 57 w 127"/>
                <a:gd name="T67" fmla="*/ 129 h 154"/>
                <a:gd name="T68" fmla="*/ 58 w 127"/>
                <a:gd name="T69" fmla="*/ 129 h 154"/>
                <a:gd name="T70" fmla="*/ 61 w 127"/>
                <a:gd name="T71" fmla="*/ 129 h 154"/>
                <a:gd name="T72" fmla="*/ 67 w 127"/>
                <a:gd name="T73" fmla="*/ 129 h 154"/>
                <a:gd name="T74" fmla="*/ 69 w 127"/>
                <a:gd name="T75" fmla="*/ 129 h 154"/>
                <a:gd name="T76" fmla="*/ 85 w 127"/>
                <a:gd name="T77" fmla="*/ 100 h 154"/>
                <a:gd name="T78" fmla="*/ 52 w 127"/>
                <a:gd name="T79" fmla="*/ 88 h 154"/>
                <a:gd name="T80" fmla="*/ 20 w 127"/>
                <a:gd name="T81" fmla="*/ 77 h 154"/>
                <a:gd name="T82" fmla="*/ 2 w 127"/>
                <a:gd name="T83" fmla="*/ 53 h 154"/>
                <a:gd name="T84" fmla="*/ 2 w 127"/>
                <a:gd name="T85" fmla="*/ 51 h 154"/>
                <a:gd name="T86" fmla="*/ 1 w 127"/>
                <a:gd name="T87" fmla="*/ 44 h 154"/>
                <a:gd name="T88" fmla="*/ 2 w 127"/>
                <a:gd name="T89" fmla="*/ 41 h 154"/>
                <a:gd name="T90" fmla="*/ 2 w 127"/>
                <a:gd name="T91" fmla="*/ 39 h 154"/>
                <a:gd name="T92" fmla="*/ 2 w 127"/>
                <a:gd name="T93" fmla="*/ 35 h 154"/>
                <a:gd name="T94" fmla="*/ 27 w 127"/>
                <a:gd name="T95" fmla="*/ 7 h 154"/>
                <a:gd name="T96" fmla="*/ 40 w 127"/>
                <a:gd name="T97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154">
                  <a:moveTo>
                    <a:pt x="40" y="2"/>
                  </a:moveTo>
                  <a:cubicBezTo>
                    <a:pt x="41" y="2"/>
                    <a:pt x="43" y="2"/>
                    <a:pt x="44" y="2"/>
                  </a:cubicBezTo>
                  <a:cubicBezTo>
                    <a:pt x="44" y="2"/>
                    <a:pt x="45" y="1"/>
                    <a:pt x="45" y="1"/>
                  </a:cubicBezTo>
                  <a:cubicBezTo>
                    <a:pt x="45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0" y="0"/>
                    <a:pt x="50" y="1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5" y="0"/>
                    <a:pt x="56" y="0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8" y="0"/>
                    <a:pt x="60" y="0"/>
                    <a:pt x="62" y="0"/>
                  </a:cubicBezTo>
                  <a:cubicBezTo>
                    <a:pt x="66" y="0"/>
                    <a:pt x="69" y="1"/>
                    <a:pt x="72" y="1"/>
                  </a:cubicBezTo>
                  <a:cubicBezTo>
                    <a:pt x="82" y="2"/>
                    <a:pt x="91" y="5"/>
                    <a:pt x="99" y="10"/>
                  </a:cubicBezTo>
                  <a:cubicBezTo>
                    <a:pt x="102" y="12"/>
                    <a:pt x="105" y="14"/>
                    <a:pt x="108" y="16"/>
                  </a:cubicBezTo>
                  <a:cubicBezTo>
                    <a:pt x="110" y="19"/>
                    <a:pt x="113" y="21"/>
                    <a:pt x="115" y="25"/>
                  </a:cubicBezTo>
                  <a:cubicBezTo>
                    <a:pt x="115" y="26"/>
                    <a:pt x="116" y="28"/>
                    <a:pt x="117" y="30"/>
                  </a:cubicBezTo>
                  <a:cubicBezTo>
                    <a:pt x="117" y="30"/>
                    <a:pt x="117" y="30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31"/>
                    <a:pt x="117" y="31"/>
                    <a:pt x="117" y="32"/>
                  </a:cubicBezTo>
                  <a:cubicBezTo>
                    <a:pt x="117" y="34"/>
                    <a:pt x="117" y="36"/>
                    <a:pt x="116" y="38"/>
                  </a:cubicBezTo>
                  <a:cubicBezTo>
                    <a:pt x="114" y="46"/>
                    <a:pt x="106" y="49"/>
                    <a:pt x="100" y="47"/>
                  </a:cubicBezTo>
                  <a:cubicBezTo>
                    <a:pt x="99" y="47"/>
                    <a:pt x="97" y="46"/>
                    <a:pt x="96" y="45"/>
                  </a:cubicBezTo>
                  <a:cubicBezTo>
                    <a:pt x="94" y="43"/>
                    <a:pt x="92" y="42"/>
                    <a:pt x="91" y="40"/>
                  </a:cubicBezTo>
                  <a:cubicBezTo>
                    <a:pt x="88" y="37"/>
                    <a:pt x="85" y="35"/>
                    <a:pt x="82" y="32"/>
                  </a:cubicBezTo>
                  <a:cubicBezTo>
                    <a:pt x="81" y="32"/>
                    <a:pt x="81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30"/>
                    <a:pt x="76" y="29"/>
                    <a:pt x="75" y="29"/>
                  </a:cubicBezTo>
                  <a:cubicBezTo>
                    <a:pt x="71" y="27"/>
                    <a:pt x="68" y="26"/>
                    <a:pt x="64" y="26"/>
                  </a:cubicBezTo>
                  <a:cubicBezTo>
                    <a:pt x="62" y="26"/>
                    <a:pt x="59" y="26"/>
                    <a:pt x="56" y="26"/>
                  </a:cubicBezTo>
                  <a:cubicBezTo>
                    <a:pt x="51" y="26"/>
                    <a:pt x="46" y="27"/>
                    <a:pt x="42" y="30"/>
                  </a:cubicBezTo>
                  <a:cubicBezTo>
                    <a:pt x="39" y="32"/>
                    <a:pt x="37" y="35"/>
                    <a:pt x="35" y="39"/>
                  </a:cubicBezTo>
                  <a:cubicBezTo>
                    <a:pt x="34" y="42"/>
                    <a:pt x="35" y="45"/>
                    <a:pt x="37" y="47"/>
                  </a:cubicBezTo>
                  <a:cubicBezTo>
                    <a:pt x="39" y="50"/>
                    <a:pt x="41" y="51"/>
                    <a:pt x="44" y="53"/>
                  </a:cubicBezTo>
                  <a:cubicBezTo>
                    <a:pt x="47" y="55"/>
                    <a:pt x="51" y="56"/>
                    <a:pt x="55" y="57"/>
                  </a:cubicBezTo>
                  <a:cubicBezTo>
                    <a:pt x="55" y="57"/>
                    <a:pt x="56" y="58"/>
                    <a:pt x="57" y="58"/>
                  </a:cubicBezTo>
                  <a:cubicBezTo>
                    <a:pt x="59" y="59"/>
                    <a:pt x="61" y="59"/>
                    <a:pt x="63" y="60"/>
                  </a:cubicBezTo>
                  <a:cubicBezTo>
                    <a:pt x="69" y="62"/>
                    <a:pt x="76" y="62"/>
                    <a:pt x="82" y="64"/>
                  </a:cubicBezTo>
                  <a:cubicBezTo>
                    <a:pt x="85" y="65"/>
                    <a:pt x="88" y="66"/>
                    <a:pt x="91" y="66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4" y="68"/>
                    <a:pt x="96" y="69"/>
                    <a:pt x="98" y="70"/>
                  </a:cubicBezTo>
                  <a:cubicBezTo>
                    <a:pt x="105" y="73"/>
                    <a:pt x="111" y="77"/>
                    <a:pt x="117" y="83"/>
                  </a:cubicBezTo>
                  <a:cubicBezTo>
                    <a:pt x="117" y="83"/>
                    <a:pt x="118" y="84"/>
                    <a:pt x="118" y="84"/>
                  </a:cubicBezTo>
                  <a:cubicBezTo>
                    <a:pt x="120" y="86"/>
                    <a:pt x="122" y="89"/>
                    <a:pt x="123" y="91"/>
                  </a:cubicBezTo>
                  <a:cubicBezTo>
                    <a:pt x="125" y="94"/>
                    <a:pt x="126" y="98"/>
                    <a:pt x="126" y="101"/>
                  </a:cubicBezTo>
                  <a:cubicBezTo>
                    <a:pt x="126" y="101"/>
                    <a:pt x="126" y="102"/>
                    <a:pt x="127" y="102"/>
                  </a:cubicBezTo>
                  <a:cubicBezTo>
                    <a:pt x="127" y="102"/>
                    <a:pt x="126" y="103"/>
                    <a:pt x="127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5"/>
                    <a:pt x="127" y="107"/>
                    <a:pt x="127" y="109"/>
                  </a:cubicBezTo>
                  <a:cubicBezTo>
                    <a:pt x="126" y="110"/>
                    <a:pt x="126" y="113"/>
                    <a:pt x="126" y="115"/>
                  </a:cubicBezTo>
                  <a:cubicBezTo>
                    <a:pt x="123" y="124"/>
                    <a:pt x="117" y="132"/>
                    <a:pt x="110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9"/>
                    <a:pt x="109" y="139"/>
                    <a:pt x="109" y="139"/>
                  </a:cubicBezTo>
                  <a:cubicBezTo>
                    <a:pt x="109" y="140"/>
                    <a:pt x="109" y="140"/>
                    <a:pt x="109" y="140"/>
                  </a:cubicBezTo>
                  <a:cubicBezTo>
                    <a:pt x="108" y="141"/>
                    <a:pt x="107" y="141"/>
                    <a:pt x="106" y="142"/>
                  </a:cubicBezTo>
                  <a:cubicBezTo>
                    <a:pt x="106" y="142"/>
                    <a:pt x="105" y="143"/>
                    <a:pt x="104" y="143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2" y="145"/>
                    <a:pt x="100" y="146"/>
                    <a:pt x="98" y="147"/>
                  </a:cubicBezTo>
                  <a:cubicBezTo>
                    <a:pt x="98" y="148"/>
                    <a:pt x="97" y="148"/>
                    <a:pt x="97" y="148"/>
                  </a:cubicBezTo>
                  <a:cubicBezTo>
                    <a:pt x="96" y="148"/>
                    <a:pt x="95" y="149"/>
                    <a:pt x="94" y="149"/>
                  </a:cubicBezTo>
                  <a:cubicBezTo>
                    <a:pt x="91" y="150"/>
                    <a:pt x="88" y="151"/>
                    <a:pt x="85" y="152"/>
                  </a:cubicBezTo>
                  <a:cubicBezTo>
                    <a:pt x="83" y="152"/>
                    <a:pt x="81" y="153"/>
                    <a:pt x="79" y="153"/>
                  </a:cubicBezTo>
                  <a:cubicBezTo>
                    <a:pt x="77" y="153"/>
                    <a:pt x="76" y="154"/>
                    <a:pt x="75" y="154"/>
                  </a:cubicBezTo>
                  <a:cubicBezTo>
                    <a:pt x="74" y="154"/>
                    <a:pt x="74" y="154"/>
                    <a:pt x="73" y="154"/>
                  </a:cubicBezTo>
                  <a:cubicBezTo>
                    <a:pt x="72" y="154"/>
                    <a:pt x="71" y="154"/>
                    <a:pt x="71" y="154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67" y="154"/>
                    <a:pt x="63" y="154"/>
                    <a:pt x="59" y="154"/>
                  </a:cubicBezTo>
                  <a:cubicBezTo>
                    <a:pt x="53" y="153"/>
                    <a:pt x="47" y="153"/>
                    <a:pt x="40" y="151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39" y="150"/>
                    <a:pt x="39" y="150"/>
                    <a:pt x="38" y="150"/>
                  </a:cubicBezTo>
                  <a:cubicBezTo>
                    <a:pt x="37" y="150"/>
                    <a:pt x="36" y="150"/>
                    <a:pt x="35" y="149"/>
                  </a:cubicBezTo>
                  <a:cubicBezTo>
                    <a:pt x="32" y="148"/>
                    <a:pt x="29" y="147"/>
                    <a:pt x="26" y="146"/>
                  </a:cubicBezTo>
                  <a:cubicBezTo>
                    <a:pt x="19" y="143"/>
                    <a:pt x="12" y="138"/>
                    <a:pt x="6" y="132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5" y="130"/>
                    <a:pt x="5" y="129"/>
                    <a:pt x="4" y="127"/>
                  </a:cubicBezTo>
                  <a:cubicBezTo>
                    <a:pt x="2" y="125"/>
                    <a:pt x="1" y="123"/>
                    <a:pt x="1" y="121"/>
                  </a:cubicBezTo>
                  <a:cubicBezTo>
                    <a:pt x="0" y="120"/>
                    <a:pt x="0" y="120"/>
                    <a:pt x="0" y="119"/>
                  </a:cubicBezTo>
                  <a:cubicBezTo>
                    <a:pt x="0" y="119"/>
                    <a:pt x="0" y="119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7"/>
                    <a:pt x="0" y="116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4"/>
                    <a:pt x="0" y="114"/>
                  </a:cubicBezTo>
                  <a:cubicBezTo>
                    <a:pt x="1" y="112"/>
                    <a:pt x="2" y="110"/>
                    <a:pt x="3" y="108"/>
                  </a:cubicBezTo>
                  <a:cubicBezTo>
                    <a:pt x="5" y="106"/>
                    <a:pt x="8" y="104"/>
                    <a:pt x="11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104"/>
                    <a:pt x="12" y="104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3"/>
                    <a:pt x="14" y="104"/>
                    <a:pt x="14" y="103"/>
                  </a:cubicBezTo>
                  <a:cubicBezTo>
                    <a:pt x="15" y="103"/>
                    <a:pt x="17" y="103"/>
                    <a:pt x="18" y="104"/>
                  </a:cubicBezTo>
                  <a:cubicBezTo>
                    <a:pt x="21" y="104"/>
                    <a:pt x="24" y="106"/>
                    <a:pt x="26" y="108"/>
                  </a:cubicBezTo>
                  <a:cubicBezTo>
                    <a:pt x="27" y="109"/>
                    <a:pt x="27" y="109"/>
                    <a:pt x="28" y="109"/>
                  </a:cubicBezTo>
                  <a:cubicBezTo>
                    <a:pt x="29" y="110"/>
                    <a:pt x="29" y="111"/>
                    <a:pt x="30" y="112"/>
                  </a:cubicBezTo>
                  <a:cubicBezTo>
                    <a:pt x="32" y="113"/>
                    <a:pt x="33" y="115"/>
                    <a:pt x="35" y="117"/>
                  </a:cubicBezTo>
                  <a:cubicBezTo>
                    <a:pt x="39" y="121"/>
                    <a:pt x="42" y="123"/>
                    <a:pt x="47" y="125"/>
                  </a:cubicBezTo>
                  <a:cubicBezTo>
                    <a:pt x="47" y="126"/>
                    <a:pt x="48" y="126"/>
                    <a:pt x="48" y="126"/>
                  </a:cubicBezTo>
                  <a:cubicBezTo>
                    <a:pt x="51" y="127"/>
                    <a:pt x="54" y="128"/>
                    <a:pt x="57" y="129"/>
                  </a:cubicBezTo>
                  <a:cubicBezTo>
                    <a:pt x="57" y="129"/>
                    <a:pt x="57" y="129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60" y="129"/>
                  </a:cubicBezTo>
                  <a:cubicBezTo>
                    <a:pt x="60" y="129"/>
                    <a:pt x="61" y="129"/>
                    <a:pt x="61" y="129"/>
                  </a:cubicBezTo>
                  <a:cubicBezTo>
                    <a:pt x="61" y="129"/>
                    <a:pt x="61" y="129"/>
                    <a:pt x="61" y="129"/>
                  </a:cubicBezTo>
                  <a:cubicBezTo>
                    <a:pt x="63" y="130"/>
                    <a:pt x="65" y="130"/>
                    <a:pt x="66" y="129"/>
                  </a:cubicBezTo>
                  <a:cubicBezTo>
                    <a:pt x="66" y="129"/>
                    <a:pt x="66" y="129"/>
                    <a:pt x="67" y="129"/>
                  </a:cubicBezTo>
                  <a:cubicBezTo>
                    <a:pt x="67" y="129"/>
                    <a:pt x="68" y="129"/>
                    <a:pt x="68" y="129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74" y="128"/>
                    <a:pt x="79" y="127"/>
                    <a:pt x="83" y="124"/>
                  </a:cubicBezTo>
                  <a:cubicBezTo>
                    <a:pt x="86" y="121"/>
                    <a:pt x="89" y="117"/>
                    <a:pt x="89" y="113"/>
                  </a:cubicBezTo>
                  <a:cubicBezTo>
                    <a:pt x="90" y="108"/>
                    <a:pt x="88" y="104"/>
                    <a:pt x="85" y="100"/>
                  </a:cubicBezTo>
                  <a:cubicBezTo>
                    <a:pt x="82" y="99"/>
                    <a:pt x="80" y="98"/>
                    <a:pt x="78" y="97"/>
                  </a:cubicBezTo>
                  <a:cubicBezTo>
                    <a:pt x="74" y="95"/>
                    <a:pt x="70" y="93"/>
                    <a:pt x="66" y="92"/>
                  </a:cubicBezTo>
                  <a:cubicBezTo>
                    <a:pt x="61" y="91"/>
                    <a:pt x="56" y="90"/>
                    <a:pt x="52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47" y="87"/>
                    <a:pt x="44" y="86"/>
                    <a:pt x="41" y="86"/>
                  </a:cubicBezTo>
                  <a:cubicBezTo>
                    <a:pt x="34" y="84"/>
                    <a:pt x="27" y="81"/>
                    <a:pt x="20" y="77"/>
                  </a:cubicBezTo>
                  <a:cubicBezTo>
                    <a:pt x="19" y="77"/>
                    <a:pt x="18" y="76"/>
                    <a:pt x="16" y="75"/>
                  </a:cubicBezTo>
                  <a:cubicBezTo>
                    <a:pt x="14" y="74"/>
                    <a:pt x="13" y="72"/>
                    <a:pt x="11" y="70"/>
                  </a:cubicBezTo>
                  <a:cubicBezTo>
                    <a:pt x="6" y="66"/>
                    <a:pt x="3" y="60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1"/>
                    <a:pt x="2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8"/>
                    <a:pt x="1" y="46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1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3" y="35"/>
                    <a:pt x="2" y="35"/>
                    <a:pt x="2" y="35"/>
                  </a:cubicBezTo>
                  <a:cubicBezTo>
                    <a:pt x="3" y="34"/>
                    <a:pt x="3" y="33"/>
                    <a:pt x="4" y="32"/>
                  </a:cubicBezTo>
                  <a:cubicBezTo>
                    <a:pt x="5" y="27"/>
                    <a:pt x="8" y="22"/>
                    <a:pt x="12" y="18"/>
                  </a:cubicBezTo>
                  <a:cubicBezTo>
                    <a:pt x="16" y="13"/>
                    <a:pt x="21" y="10"/>
                    <a:pt x="27" y="7"/>
                  </a:cubicBezTo>
                  <a:cubicBezTo>
                    <a:pt x="29" y="6"/>
                    <a:pt x="31" y="5"/>
                    <a:pt x="33" y="4"/>
                  </a:cubicBezTo>
                  <a:cubicBezTo>
                    <a:pt x="33" y="4"/>
                    <a:pt x="33" y="4"/>
                    <a:pt x="34" y="4"/>
                  </a:cubicBezTo>
                  <a:cubicBezTo>
                    <a:pt x="36" y="4"/>
                    <a:pt x="38" y="3"/>
                    <a:pt x="40" y="2"/>
                  </a:cubicBezTo>
                  <a:close/>
                </a:path>
              </a:pathLst>
            </a:custGeom>
            <a:solidFill>
              <a:srgbClr val="6AA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4F1047E0-2819-42B3-8474-627E1F4F5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9792" y="3044476"/>
              <a:ext cx="526773" cy="5290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84444DE-C6AB-42F8-AF8E-02A95AD38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7743" y="3217395"/>
              <a:ext cx="148871" cy="179790"/>
            </a:xfrm>
            <a:custGeom>
              <a:avLst/>
              <a:gdLst>
                <a:gd name="T0" fmla="*/ 0 w 119"/>
                <a:gd name="T1" fmla="*/ 0 h 143"/>
                <a:gd name="T2" fmla="*/ 57 w 119"/>
                <a:gd name="T3" fmla="*/ 0 h 143"/>
                <a:gd name="T4" fmla="*/ 82 w 119"/>
                <a:gd name="T5" fmla="*/ 2 h 143"/>
                <a:gd name="T6" fmla="*/ 97 w 119"/>
                <a:gd name="T7" fmla="*/ 7 h 143"/>
                <a:gd name="T8" fmla="*/ 108 w 119"/>
                <a:gd name="T9" fmla="*/ 19 h 143"/>
                <a:gd name="T10" fmla="*/ 113 w 119"/>
                <a:gd name="T11" fmla="*/ 36 h 143"/>
                <a:gd name="T12" fmla="*/ 107 w 119"/>
                <a:gd name="T13" fmla="*/ 55 h 143"/>
                <a:gd name="T14" fmla="*/ 92 w 119"/>
                <a:gd name="T15" fmla="*/ 67 h 143"/>
                <a:gd name="T16" fmla="*/ 113 w 119"/>
                <a:gd name="T17" fmla="*/ 80 h 143"/>
                <a:gd name="T18" fmla="*/ 119 w 119"/>
                <a:gd name="T19" fmla="*/ 102 h 143"/>
                <a:gd name="T20" fmla="*/ 115 w 119"/>
                <a:gd name="T21" fmla="*/ 121 h 143"/>
                <a:gd name="T22" fmla="*/ 103 w 119"/>
                <a:gd name="T23" fmla="*/ 135 h 143"/>
                <a:gd name="T24" fmla="*/ 83 w 119"/>
                <a:gd name="T25" fmla="*/ 142 h 143"/>
                <a:gd name="T26" fmla="*/ 49 w 119"/>
                <a:gd name="T27" fmla="*/ 143 h 143"/>
                <a:gd name="T28" fmla="*/ 0 w 119"/>
                <a:gd name="T29" fmla="*/ 143 h 143"/>
                <a:gd name="T30" fmla="*/ 0 w 119"/>
                <a:gd name="T31" fmla="*/ 0 h 143"/>
                <a:gd name="T32" fmla="*/ 29 w 119"/>
                <a:gd name="T33" fmla="*/ 24 h 143"/>
                <a:gd name="T34" fmla="*/ 29 w 119"/>
                <a:gd name="T35" fmla="*/ 57 h 143"/>
                <a:gd name="T36" fmla="*/ 47 w 119"/>
                <a:gd name="T37" fmla="*/ 57 h 143"/>
                <a:gd name="T38" fmla="*/ 69 w 119"/>
                <a:gd name="T39" fmla="*/ 57 h 143"/>
                <a:gd name="T40" fmla="*/ 80 w 119"/>
                <a:gd name="T41" fmla="*/ 51 h 143"/>
                <a:gd name="T42" fmla="*/ 85 w 119"/>
                <a:gd name="T43" fmla="*/ 40 h 143"/>
                <a:gd name="T44" fmla="*/ 81 w 119"/>
                <a:gd name="T45" fmla="*/ 30 h 143"/>
                <a:gd name="T46" fmla="*/ 70 w 119"/>
                <a:gd name="T47" fmla="*/ 24 h 143"/>
                <a:gd name="T48" fmla="*/ 45 w 119"/>
                <a:gd name="T49" fmla="*/ 24 h 143"/>
                <a:gd name="T50" fmla="*/ 29 w 119"/>
                <a:gd name="T51" fmla="*/ 24 h 143"/>
                <a:gd name="T52" fmla="*/ 29 w 119"/>
                <a:gd name="T53" fmla="*/ 81 h 143"/>
                <a:gd name="T54" fmla="*/ 29 w 119"/>
                <a:gd name="T55" fmla="*/ 119 h 143"/>
                <a:gd name="T56" fmla="*/ 55 w 119"/>
                <a:gd name="T57" fmla="*/ 119 h 143"/>
                <a:gd name="T58" fmla="*/ 75 w 119"/>
                <a:gd name="T59" fmla="*/ 118 h 143"/>
                <a:gd name="T60" fmla="*/ 86 w 119"/>
                <a:gd name="T61" fmla="*/ 113 h 143"/>
                <a:gd name="T62" fmla="*/ 90 w 119"/>
                <a:gd name="T63" fmla="*/ 100 h 143"/>
                <a:gd name="T64" fmla="*/ 87 w 119"/>
                <a:gd name="T65" fmla="*/ 89 h 143"/>
                <a:gd name="T66" fmla="*/ 77 w 119"/>
                <a:gd name="T67" fmla="*/ 83 h 143"/>
                <a:gd name="T68" fmla="*/ 52 w 119"/>
                <a:gd name="T69" fmla="*/ 81 h 143"/>
                <a:gd name="T70" fmla="*/ 29 w 119"/>
                <a:gd name="T71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" h="143">
                  <a:moveTo>
                    <a:pt x="0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8" y="0"/>
                    <a:pt x="77" y="1"/>
                    <a:pt x="82" y="2"/>
                  </a:cubicBezTo>
                  <a:cubicBezTo>
                    <a:pt x="88" y="2"/>
                    <a:pt x="93" y="4"/>
                    <a:pt x="97" y="7"/>
                  </a:cubicBezTo>
                  <a:cubicBezTo>
                    <a:pt x="101" y="11"/>
                    <a:pt x="105" y="14"/>
                    <a:pt x="108" y="19"/>
                  </a:cubicBezTo>
                  <a:cubicBezTo>
                    <a:pt x="111" y="24"/>
                    <a:pt x="113" y="30"/>
                    <a:pt x="113" y="36"/>
                  </a:cubicBezTo>
                  <a:cubicBezTo>
                    <a:pt x="113" y="43"/>
                    <a:pt x="111" y="49"/>
                    <a:pt x="107" y="55"/>
                  </a:cubicBezTo>
                  <a:cubicBezTo>
                    <a:pt x="103" y="60"/>
                    <a:pt x="99" y="64"/>
                    <a:pt x="92" y="67"/>
                  </a:cubicBezTo>
                  <a:cubicBezTo>
                    <a:pt x="101" y="70"/>
                    <a:pt x="108" y="74"/>
                    <a:pt x="113" y="80"/>
                  </a:cubicBezTo>
                  <a:cubicBezTo>
                    <a:pt x="117" y="86"/>
                    <a:pt x="119" y="94"/>
                    <a:pt x="119" y="102"/>
                  </a:cubicBezTo>
                  <a:cubicBezTo>
                    <a:pt x="119" y="108"/>
                    <a:pt x="118" y="115"/>
                    <a:pt x="115" y="121"/>
                  </a:cubicBezTo>
                  <a:cubicBezTo>
                    <a:pt x="112" y="127"/>
                    <a:pt x="108" y="132"/>
                    <a:pt x="103" y="135"/>
                  </a:cubicBezTo>
                  <a:cubicBezTo>
                    <a:pt x="97" y="139"/>
                    <a:pt x="91" y="142"/>
                    <a:pt x="83" y="142"/>
                  </a:cubicBezTo>
                  <a:cubicBezTo>
                    <a:pt x="78" y="143"/>
                    <a:pt x="67" y="143"/>
                    <a:pt x="49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0"/>
                  </a:lnTo>
                  <a:close/>
                  <a:moveTo>
                    <a:pt x="29" y="24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59" y="57"/>
                    <a:pt x="66" y="57"/>
                    <a:pt x="69" y="57"/>
                  </a:cubicBezTo>
                  <a:cubicBezTo>
                    <a:pt x="73" y="56"/>
                    <a:pt x="77" y="54"/>
                    <a:pt x="80" y="51"/>
                  </a:cubicBezTo>
                  <a:cubicBezTo>
                    <a:pt x="83" y="49"/>
                    <a:pt x="85" y="45"/>
                    <a:pt x="85" y="40"/>
                  </a:cubicBezTo>
                  <a:cubicBezTo>
                    <a:pt x="85" y="36"/>
                    <a:pt x="83" y="32"/>
                    <a:pt x="81" y="30"/>
                  </a:cubicBezTo>
                  <a:cubicBezTo>
                    <a:pt x="78" y="27"/>
                    <a:pt x="75" y="25"/>
                    <a:pt x="70" y="24"/>
                  </a:cubicBezTo>
                  <a:cubicBezTo>
                    <a:pt x="67" y="24"/>
                    <a:pt x="59" y="24"/>
                    <a:pt x="45" y="24"/>
                  </a:cubicBezTo>
                  <a:lnTo>
                    <a:pt x="29" y="24"/>
                  </a:lnTo>
                  <a:close/>
                  <a:moveTo>
                    <a:pt x="29" y="81"/>
                  </a:moveTo>
                  <a:cubicBezTo>
                    <a:pt x="29" y="119"/>
                    <a:pt x="29" y="119"/>
                    <a:pt x="29" y="119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66" y="119"/>
                    <a:pt x="73" y="119"/>
                    <a:pt x="75" y="118"/>
                  </a:cubicBezTo>
                  <a:cubicBezTo>
                    <a:pt x="79" y="118"/>
                    <a:pt x="83" y="115"/>
                    <a:pt x="86" y="113"/>
                  </a:cubicBezTo>
                  <a:cubicBezTo>
                    <a:pt x="88" y="110"/>
                    <a:pt x="90" y="105"/>
                    <a:pt x="90" y="100"/>
                  </a:cubicBezTo>
                  <a:cubicBezTo>
                    <a:pt x="90" y="96"/>
                    <a:pt x="89" y="93"/>
                    <a:pt x="87" y="89"/>
                  </a:cubicBezTo>
                  <a:cubicBezTo>
                    <a:pt x="85" y="86"/>
                    <a:pt x="82" y="84"/>
                    <a:pt x="77" y="83"/>
                  </a:cubicBezTo>
                  <a:cubicBezTo>
                    <a:pt x="74" y="82"/>
                    <a:pt x="65" y="81"/>
                    <a:pt x="52" y="81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04BC17A-0CEE-404F-89B6-12DDD566F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7227" y="3263201"/>
              <a:ext cx="121387" cy="137419"/>
            </a:xfrm>
            <a:custGeom>
              <a:avLst/>
              <a:gdLst>
                <a:gd name="T0" fmla="*/ 68 w 97"/>
                <a:gd name="T1" fmla="*/ 73 h 109"/>
                <a:gd name="T2" fmla="*/ 95 w 97"/>
                <a:gd name="T3" fmla="*/ 78 h 109"/>
                <a:gd name="T4" fmla="*/ 78 w 97"/>
                <a:gd name="T5" fmla="*/ 101 h 109"/>
                <a:gd name="T6" fmla="*/ 50 w 97"/>
                <a:gd name="T7" fmla="*/ 109 h 109"/>
                <a:gd name="T8" fmla="*/ 10 w 97"/>
                <a:gd name="T9" fmla="*/ 91 h 109"/>
                <a:gd name="T10" fmla="*/ 0 w 97"/>
                <a:gd name="T11" fmla="*/ 55 h 109"/>
                <a:gd name="T12" fmla="*/ 13 w 97"/>
                <a:gd name="T13" fmla="*/ 15 h 109"/>
                <a:gd name="T14" fmla="*/ 47 w 97"/>
                <a:gd name="T15" fmla="*/ 0 h 109"/>
                <a:gd name="T16" fmla="*/ 84 w 97"/>
                <a:gd name="T17" fmla="*/ 15 h 109"/>
                <a:gd name="T18" fmla="*/ 96 w 97"/>
                <a:gd name="T19" fmla="*/ 62 h 109"/>
                <a:gd name="T20" fmla="*/ 28 w 97"/>
                <a:gd name="T21" fmla="*/ 62 h 109"/>
                <a:gd name="T22" fmla="*/ 35 w 97"/>
                <a:gd name="T23" fmla="*/ 81 h 109"/>
                <a:gd name="T24" fmla="*/ 50 w 97"/>
                <a:gd name="T25" fmla="*/ 88 h 109"/>
                <a:gd name="T26" fmla="*/ 61 w 97"/>
                <a:gd name="T27" fmla="*/ 85 h 109"/>
                <a:gd name="T28" fmla="*/ 68 w 97"/>
                <a:gd name="T29" fmla="*/ 73 h 109"/>
                <a:gd name="T30" fmla="*/ 69 w 97"/>
                <a:gd name="T31" fmla="*/ 46 h 109"/>
                <a:gd name="T32" fmla="*/ 63 w 97"/>
                <a:gd name="T33" fmla="*/ 27 h 109"/>
                <a:gd name="T34" fmla="*/ 49 w 97"/>
                <a:gd name="T35" fmla="*/ 21 h 109"/>
                <a:gd name="T36" fmla="*/ 34 w 97"/>
                <a:gd name="T37" fmla="*/ 28 h 109"/>
                <a:gd name="T38" fmla="*/ 28 w 97"/>
                <a:gd name="T39" fmla="*/ 46 h 109"/>
                <a:gd name="T40" fmla="*/ 69 w 97"/>
                <a:gd name="T41" fmla="*/ 4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109">
                  <a:moveTo>
                    <a:pt x="68" y="73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2" y="88"/>
                    <a:pt x="86" y="96"/>
                    <a:pt x="78" y="101"/>
                  </a:cubicBezTo>
                  <a:cubicBezTo>
                    <a:pt x="71" y="106"/>
                    <a:pt x="61" y="109"/>
                    <a:pt x="50" y="109"/>
                  </a:cubicBezTo>
                  <a:cubicBezTo>
                    <a:pt x="32" y="109"/>
                    <a:pt x="19" y="103"/>
                    <a:pt x="10" y="91"/>
                  </a:cubicBezTo>
                  <a:cubicBezTo>
                    <a:pt x="3" y="81"/>
                    <a:pt x="0" y="70"/>
                    <a:pt x="0" y="55"/>
                  </a:cubicBezTo>
                  <a:cubicBezTo>
                    <a:pt x="0" y="38"/>
                    <a:pt x="4" y="25"/>
                    <a:pt x="13" y="15"/>
                  </a:cubicBezTo>
                  <a:cubicBezTo>
                    <a:pt x="22" y="5"/>
                    <a:pt x="34" y="0"/>
                    <a:pt x="47" y="0"/>
                  </a:cubicBezTo>
                  <a:cubicBezTo>
                    <a:pt x="63" y="0"/>
                    <a:pt x="75" y="5"/>
                    <a:pt x="84" y="15"/>
                  </a:cubicBezTo>
                  <a:cubicBezTo>
                    <a:pt x="93" y="26"/>
                    <a:pt x="97" y="41"/>
                    <a:pt x="96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70"/>
                    <a:pt x="30" y="77"/>
                    <a:pt x="35" y="81"/>
                  </a:cubicBezTo>
                  <a:cubicBezTo>
                    <a:pt x="39" y="86"/>
                    <a:pt x="44" y="88"/>
                    <a:pt x="50" y="88"/>
                  </a:cubicBezTo>
                  <a:cubicBezTo>
                    <a:pt x="54" y="88"/>
                    <a:pt x="58" y="87"/>
                    <a:pt x="61" y="85"/>
                  </a:cubicBezTo>
                  <a:cubicBezTo>
                    <a:pt x="64" y="82"/>
                    <a:pt x="66" y="78"/>
                    <a:pt x="68" y="73"/>
                  </a:cubicBezTo>
                  <a:close/>
                  <a:moveTo>
                    <a:pt x="69" y="46"/>
                  </a:moveTo>
                  <a:cubicBezTo>
                    <a:pt x="69" y="38"/>
                    <a:pt x="67" y="32"/>
                    <a:pt x="63" y="27"/>
                  </a:cubicBezTo>
                  <a:cubicBezTo>
                    <a:pt x="59" y="23"/>
                    <a:pt x="54" y="21"/>
                    <a:pt x="49" y="21"/>
                  </a:cubicBezTo>
                  <a:cubicBezTo>
                    <a:pt x="43" y="21"/>
                    <a:pt x="38" y="23"/>
                    <a:pt x="34" y="28"/>
                  </a:cubicBezTo>
                  <a:cubicBezTo>
                    <a:pt x="30" y="32"/>
                    <a:pt x="28" y="38"/>
                    <a:pt x="28" y="46"/>
                  </a:cubicBezTo>
                  <a:lnTo>
                    <a:pt x="6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BCFF891-2D37-4843-9498-8250518C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275" y="3221975"/>
              <a:ext cx="76726" cy="297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2900AD70-9DA8-47C4-9352-F6E4CB6E9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037" y="4170167"/>
              <a:ext cx="563418" cy="5668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D66BFF3-869D-448C-8B3C-89BD8C0E24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1183" y="4304151"/>
              <a:ext cx="207274" cy="310338"/>
            </a:xfrm>
            <a:custGeom>
              <a:avLst/>
              <a:gdLst>
                <a:gd name="T0" fmla="*/ 139 w 165"/>
                <a:gd name="T1" fmla="*/ 143 h 247"/>
                <a:gd name="T2" fmla="*/ 119 w 165"/>
                <a:gd name="T3" fmla="*/ 126 h 247"/>
                <a:gd name="T4" fmla="*/ 117 w 165"/>
                <a:gd name="T5" fmla="*/ 103 h 247"/>
                <a:gd name="T6" fmla="*/ 131 w 165"/>
                <a:gd name="T7" fmla="*/ 90 h 247"/>
                <a:gd name="T8" fmla="*/ 139 w 165"/>
                <a:gd name="T9" fmla="*/ 25 h 247"/>
                <a:gd name="T10" fmla="*/ 126 w 165"/>
                <a:gd name="T11" fmla="*/ 11 h 247"/>
                <a:gd name="T12" fmla="*/ 162 w 165"/>
                <a:gd name="T13" fmla="*/ 0 h 247"/>
                <a:gd name="T14" fmla="*/ 92 w 165"/>
                <a:gd name="T15" fmla="*/ 0 h 247"/>
                <a:gd name="T16" fmla="*/ 57 w 165"/>
                <a:gd name="T17" fmla="*/ 9 h 247"/>
                <a:gd name="T18" fmla="*/ 32 w 165"/>
                <a:gd name="T19" fmla="*/ 88 h 247"/>
                <a:gd name="T20" fmla="*/ 78 w 165"/>
                <a:gd name="T21" fmla="*/ 109 h 247"/>
                <a:gd name="T22" fmla="*/ 84 w 165"/>
                <a:gd name="T23" fmla="*/ 112 h 247"/>
                <a:gd name="T24" fmla="*/ 92 w 165"/>
                <a:gd name="T25" fmla="*/ 143 h 247"/>
                <a:gd name="T26" fmla="*/ 84 w 165"/>
                <a:gd name="T27" fmla="*/ 143 h 247"/>
                <a:gd name="T28" fmla="*/ 25 w 165"/>
                <a:gd name="T29" fmla="*/ 161 h 247"/>
                <a:gd name="T30" fmla="*/ 29 w 165"/>
                <a:gd name="T31" fmla="*/ 229 h 247"/>
                <a:gd name="T32" fmla="*/ 138 w 165"/>
                <a:gd name="T33" fmla="*/ 220 h 247"/>
                <a:gd name="T34" fmla="*/ 139 w 165"/>
                <a:gd name="T35" fmla="*/ 143 h 247"/>
                <a:gd name="T36" fmla="*/ 65 w 165"/>
                <a:gd name="T37" fmla="*/ 86 h 247"/>
                <a:gd name="T38" fmla="*/ 51 w 165"/>
                <a:gd name="T39" fmla="*/ 37 h 247"/>
                <a:gd name="T40" fmla="*/ 71 w 165"/>
                <a:gd name="T41" fmla="*/ 12 h 247"/>
                <a:gd name="T42" fmla="*/ 102 w 165"/>
                <a:gd name="T43" fmla="*/ 20 h 247"/>
                <a:gd name="T44" fmla="*/ 120 w 165"/>
                <a:gd name="T45" fmla="*/ 64 h 247"/>
                <a:gd name="T46" fmla="*/ 100 w 165"/>
                <a:gd name="T47" fmla="*/ 98 h 247"/>
                <a:gd name="T48" fmla="*/ 65 w 165"/>
                <a:gd name="T49" fmla="*/ 86 h 247"/>
                <a:gd name="T50" fmla="*/ 137 w 165"/>
                <a:gd name="T51" fmla="*/ 197 h 247"/>
                <a:gd name="T52" fmla="*/ 118 w 165"/>
                <a:gd name="T53" fmla="*/ 221 h 247"/>
                <a:gd name="T54" fmla="*/ 89 w 165"/>
                <a:gd name="T55" fmla="*/ 227 h 247"/>
                <a:gd name="T56" fmla="*/ 50 w 165"/>
                <a:gd name="T57" fmla="*/ 216 h 247"/>
                <a:gd name="T58" fmla="*/ 54 w 165"/>
                <a:gd name="T59" fmla="*/ 159 h 247"/>
                <a:gd name="T60" fmla="*/ 99 w 165"/>
                <a:gd name="T61" fmla="*/ 151 h 247"/>
                <a:gd name="T62" fmla="*/ 137 w 165"/>
                <a:gd name="T63" fmla="*/ 19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5" h="247">
                  <a:moveTo>
                    <a:pt x="139" y="143"/>
                  </a:moveTo>
                  <a:cubicBezTo>
                    <a:pt x="133" y="137"/>
                    <a:pt x="126" y="132"/>
                    <a:pt x="119" y="126"/>
                  </a:cubicBezTo>
                  <a:cubicBezTo>
                    <a:pt x="110" y="119"/>
                    <a:pt x="110" y="111"/>
                    <a:pt x="117" y="103"/>
                  </a:cubicBezTo>
                  <a:cubicBezTo>
                    <a:pt x="121" y="98"/>
                    <a:pt x="126" y="94"/>
                    <a:pt x="131" y="90"/>
                  </a:cubicBezTo>
                  <a:cubicBezTo>
                    <a:pt x="150" y="72"/>
                    <a:pt x="153" y="47"/>
                    <a:pt x="139" y="25"/>
                  </a:cubicBezTo>
                  <a:cubicBezTo>
                    <a:pt x="135" y="21"/>
                    <a:pt x="131" y="17"/>
                    <a:pt x="126" y="11"/>
                  </a:cubicBezTo>
                  <a:cubicBezTo>
                    <a:pt x="140" y="13"/>
                    <a:pt x="152" y="9"/>
                    <a:pt x="162" y="0"/>
                  </a:cubicBezTo>
                  <a:cubicBezTo>
                    <a:pt x="138" y="0"/>
                    <a:pt x="115" y="0"/>
                    <a:pt x="92" y="0"/>
                  </a:cubicBezTo>
                  <a:cubicBezTo>
                    <a:pt x="80" y="0"/>
                    <a:pt x="68" y="3"/>
                    <a:pt x="57" y="9"/>
                  </a:cubicBezTo>
                  <a:cubicBezTo>
                    <a:pt x="25" y="23"/>
                    <a:pt x="14" y="61"/>
                    <a:pt x="32" y="88"/>
                  </a:cubicBezTo>
                  <a:cubicBezTo>
                    <a:pt x="44" y="104"/>
                    <a:pt x="60" y="109"/>
                    <a:pt x="78" y="109"/>
                  </a:cubicBezTo>
                  <a:cubicBezTo>
                    <a:pt x="81" y="109"/>
                    <a:pt x="86" y="106"/>
                    <a:pt x="84" y="112"/>
                  </a:cubicBezTo>
                  <a:cubicBezTo>
                    <a:pt x="81" y="123"/>
                    <a:pt x="84" y="132"/>
                    <a:pt x="92" y="143"/>
                  </a:cubicBezTo>
                  <a:cubicBezTo>
                    <a:pt x="88" y="143"/>
                    <a:pt x="86" y="142"/>
                    <a:pt x="84" y="143"/>
                  </a:cubicBezTo>
                  <a:cubicBezTo>
                    <a:pt x="63" y="145"/>
                    <a:pt x="42" y="147"/>
                    <a:pt x="25" y="161"/>
                  </a:cubicBezTo>
                  <a:cubicBezTo>
                    <a:pt x="0" y="181"/>
                    <a:pt x="2" y="213"/>
                    <a:pt x="29" y="229"/>
                  </a:cubicBezTo>
                  <a:cubicBezTo>
                    <a:pt x="57" y="247"/>
                    <a:pt x="113" y="242"/>
                    <a:pt x="138" y="220"/>
                  </a:cubicBezTo>
                  <a:cubicBezTo>
                    <a:pt x="164" y="198"/>
                    <a:pt x="165" y="166"/>
                    <a:pt x="139" y="143"/>
                  </a:cubicBezTo>
                  <a:close/>
                  <a:moveTo>
                    <a:pt x="65" y="86"/>
                  </a:moveTo>
                  <a:cubicBezTo>
                    <a:pt x="54" y="72"/>
                    <a:pt x="49" y="55"/>
                    <a:pt x="51" y="37"/>
                  </a:cubicBezTo>
                  <a:cubicBezTo>
                    <a:pt x="53" y="24"/>
                    <a:pt x="59" y="16"/>
                    <a:pt x="71" y="12"/>
                  </a:cubicBezTo>
                  <a:cubicBezTo>
                    <a:pt x="83" y="8"/>
                    <a:pt x="93" y="11"/>
                    <a:pt x="102" y="20"/>
                  </a:cubicBezTo>
                  <a:cubicBezTo>
                    <a:pt x="114" y="33"/>
                    <a:pt x="119" y="50"/>
                    <a:pt x="120" y="64"/>
                  </a:cubicBezTo>
                  <a:cubicBezTo>
                    <a:pt x="120" y="84"/>
                    <a:pt x="114" y="93"/>
                    <a:pt x="100" y="98"/>
                  </a:cubicBezTo>
                  <a:cubicBezTo>
                    <a:pt x="87" y="103"/>
                    <a:pt x="74" y="99"/>
                    <a:pt x="65" y="86"/>
                  </a:cubicBezTo>
                  <a:close/>
                  <a:moveTo>
                    <a:pt x="137" y="197"/>
                  </a:moveTo>
                  <a:cubicBezTo>
                    <a:pt x="136" y="209"/>
                    <a:pt x="128" y="217"/>
                    <a:pt x="118" y="221"/>
                  </a:cubicBezTo>
                  <a:cubicBezTo>
                    <a:pt x="109" y="225"/>
                    <a:pt x="99" y="227"/>
                    <a:pt x="89" y="227"/>
                  </a:cubicBezTo>
                  <a:cubicBezTo>
                    <a:pt x="76" y="227"/>
                    <a:pt x="62" y="224"/>
                    <a:pt x="50" y="216"/>
                  </a:cubicBezTo>
                  <a:cubicBezTo>
                    <a:pt x="28" y="200"/>
                    <a:pt x="30" y="171"/>
                    <a:pt x="54" y="159"/>
                  </a:cubicBezTo>
                  <a:cubicBezTo>
                    <a:pt x="68" y="152"/>
                    <a:pt x="84" y="150"/>
                    <a:pt x="99" y="151"/>
                  </a:cubicBezTo>
                  <a:cubicBezTo>
                    <a:pt x="116" y="152"/>
                    <a:pt x="139" y="180"/>
                    <a:pt x="137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CAE04A1-77BB-4507-BB1B-E1EF7FB10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746" y="4300715"/>
              <a:ext cx="96193" cy="97338"/>
            </a:xfrm>
            <a:custGeom>
              <a:avLst/>
              <a:gdLst>
                <a:gd name="T0" fmla="*/ 30 w 84"/>
                <a:gd name="T1" fmla="*/ 85 h 85"/>
                <a:gd name="T2" fmla="*/ 30 w 84"/>
                <a:gd name="T3" fmla="*/ 53 h 85"/>
                <a:gd name="T4" fmla="*/ 0 w 84"/>
                <a:gd name="T5" fmla="*/ 53 h 85"/>
                <a:gd name="T6" fmla="*/ 0 w 84"/>
                <a:gd name="T7" fmla="*/ 32 h 85"/>
                <a:gd name="T8" fmla="*/ 30 w 84"/>
                <a:gd name="T9" fmla="*/ 32 h 85"/>
                <a:gd name="T10" fmla="*/ 30 w 84"/>
                <a:gd name="T11" fmla="*/ 0 h 85"/>
                <a:gd name="T12" fmla="*/ 52 w 84"/>
                <a:gd name="T13" fmla="*/ 0 h 85"/>
                <a:gd name="T14" fmla="*/ 52 w 84"/>
                <a:gd name="T15" fmla="*/ 32 h 85"/>
                <a:gd name="T16" fmla="*/ 84 w 84"/>
                <a:gd name="T17" fmla="*/ 32 h 85"/>
                <a:gd name="T18" fmla="*/ 84 w 84"/>
                <a:gd name="T19" fmla="*/ 53 h 85"/>
                <a:gd name="T20" fmla="*/ 52 w 84"/>
                <a:gd name="T21" fmla="*/ 53 h 85"/>
                <a:gd name="T22" fmla="*/ 52 w 84"/>
                <a:gd name="T23" fmla="*/ 85 h 85"/>
                <a:gd name="T24" fmla="*/ 30 w 84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85">
                  <a:moveTo>
                    <a:pt x="30" y="85"/>
                  </a:moveTo>
                  <a:lnTo>
                    <a:pt x="30" y="53"/>
                  </a:lnTo>
                  <a:lnTo>
                    <a:pt x="0" y="53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52" y="32"/>
                  </a:lnTo>
                  <a:lnTo>
                    <a:pt x="84" y="32"/>
                  </a:lnTo>
                  <a:lnTo>
                    <a:pt x="84" y="53"/>
                  </a:lnTo>
                  <a:lnTo>
                    <a:pt x="52" y="53"/>
                  </a:lnTo>
                  <a:lnTo>
                    <a:pt x="52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AADFA746-658D-4613-9C25-977EA7E1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410" y="2350510"/>
              <a:ext cx="677934" cy="683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2A51CED0-BAFE-4DAA-8308-96C03B091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958" y="2498235"/>
              <a:ext cx="213000" cy="147725"/>
            </a:xfrm>
            <a:custGeom>
              <a:avLst/>
              <a:gdLst>
                <a:gd name="T0" fmla="*/ 66 w 170"/>
                <a:gd name="T1" fmla="*/ 0 h 117"/>
                <a:gd name="T2" fmla="*/ 69 w 170"/>
                <a:gd name="T3" fmla="*/ 1 h 117"/>
                <a:gd name="T4" fmla="*/ 153 w 170"/>
                <a:gd name="T5" fmla="*/ 53 h 117"/>
                <a:gd name="T6" fmla="*/ 167 w 170"/>
                <a:gd name="T7" fmla="*/ 61 h 117"/>
                <a:gd name="T8" fmla="*/ 167 w 170"/>
                <a:gd name="T9" fmla="*/ 66 h 117"/>
                <a:gd name="T10" fmla="*/ 141 w 170"/>
                <a:gd name="T11" fmla="*/ 88 h 117"/>
                <a:gd name="T12" fmla="*/ 107 w 170"/>
                <a:gd name="T13" fmla="*/ 115 h 117"/>
                <a:gd name="T14" fmla="*/ 100 w 170"/>
                <a:gd name="T15" fmla="*/ 116 h 117"/>
                <a:gd name="T16" fmla="*/ 26 w 170"/>
                <a:gd name="T17" fmla="*/ 71 h 117"/>
                <a:gd name="T18" fmla="*/ 3 w 170"/>
                <a:gd name="T19" fmla="*/ 56 h 117"/>
                <a:gd name="T20" fmla="*/ 3 w 170"/>
                <a:gd name="T21" fmla="*/ 51 h 117"/>
                <a:gd name="T22" fmla="*/ 46 w 170"/>
                <a:gd name="T23" fmla="*/ 16 h 117"/>
                <a:gd name="T24" fmla="*/ 63 w 170"/>
                <a:gd name="T25" fmla="*/ 2 h 117"/>
                <a:gd name="T26" fmla="*/ 66 w 170"/>
                <a:gd name="T2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17">
                  <a:moveTo>
                    <a:pt x="66" y="0"/>
                  </a:moveTo>
                  <a:cubicBezTo>
                    <a:pt x="67" y="0"/>
                    <a:pt x="68" y="0"/>
                    <a:pt x="69" y="1"/>
                  </a:cubicBezTo>
                  <a:cubicBezTo>
                    <a:pt x="97" y="18"/>
                    <a:pt x="125" y="36"/>
                    <a:pt x="153" y="53"/>
                  </a:cubicBezTo>
                  <a:cubicBezTo>
                    <a:pt x="158" y="56"/>
                    <a:pt x="162" y="59"/>
                    <a:pt x="167" y="61"/>
                  </a:cubicBezTo>
                  <a:cubicBezTo>
                    <a:pt x="170" y="63"/>
                    <a:pt x="170" y="64"/>
                    <a:pt x="167" y="66"/>
                  </a:cubicBezTo>
                  <a:cubicBezTo>
                    <a:pt x="159" y="73"/>
                    <a:pt x="150" y="80"/>
                    <a:pt x="141" y="88"/>
                  </a:cubicBezTo>
                  <a:cubicBezTo>
                    <a:pt x="130" y="97"/>
                    <a:pt x="118" y="106"/>
                    <a:pt x="107" y="115"/>
                  </a:cubicBezTo>
                  <a:cubicBezTo>
                    <a:pt x="104" y="117"/>
                    <a:pt x="104" y="117"/>
                    <a:pt x="100" y="116"/>
                  </a:cubicBezTo>
                  <a:cubicBezTo>
                    <a:pt x="76" y="101"/>
                    <a:pt x="51" y="86"/>
                    <a:pt x="26" y="71"/>
                  </a:cubicBezTo>
                  <a:cubicBezTo>
                    <a:pt x="19" y="66"/>
                    <a:pt x="11" y="61"/>
                    <a:pt x="3" y="56"/>
                  </a:cubicBezTo>
                  <a:cubicBezTo>
                    <a:pt x="0" y="54"/>
                    <a:pt x="0" y="53"/>
                    <a:pt x="3" y="51"/>
                  </a:cubicBezTo>
                  <a:cubicBezTo>
                    <a:pt x="17" y="40"/>
                    <a:pt x="31" y="28"/>
                    <a:pt x="46" y="16"/>
                  </a:cubicBezTo>
                  <a:cubicBezTo>
                    <a:pt x="51" y="11"/>
                    <a:pt x="57" y="6"/>
                    <a:pt x="63" y="2"/>
                  </a:cubicBezTo>
                  <a:cubicBezTo>
                    <a:pt x="64" y="1"/>
                    <a:pt x="65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24E870D-F55A-4A9A-A0F9-F22BC27AB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797" y="2498235"/>
              <a:ext cx="210709" cy="148871"/>
            </a:xfrm>
            <a:custGeom>
              <a:avLst/>
              <a:gdLst>
                <a:gd name="T0" fmla="*/ 103 w 169"/>
                <a:gd name="T1" fmla="*/ 0 h 118"/>
                <a:gd name="T2" fmla="*/ 106 w 169"/>
                <a:gd name="T3" fmla="*/ 1 h 118"/>
                <a:gd name="T4" fmla="*/ 138 w 169"/>
                <a:gd name="T5" fmla="*/ 28 h 118"/>
                <a:gd name="T6" fmla="*/ 166 w 169"/>
                <a:gd name="T7" fmla="*/ 51 h 118"/>
                <a:gd name="T8" fmla="*/ 168 w 169"/>
                <a:gd name="T9" fmla="*/ 52 h 118"/>
                <a:gd name="T10" fmla="*/ 167 w 169"/>
                <a:gd name="T11" fmla="*/ 56 h 118"/>
                <a:gd name="T12" fmla="*/ 147 w 169"/>
                <a:gd name="T13" fmla="*/ 68 h 118"/>
                <a:gd name="T14" fmla="*/ 69 w 169"/>
                <a:gd name="T15" fmla="*/ 115 h 118"/>
                <a:gd name="T16" fmla="*/ 63 w 169"/>
                <a:gd name="T17" fmla="*/ 115 h 118"/>
                <a:gd name="T18" fmla="*/ 27 w 169"/>
                <a:gd name="T19" fmla="*/ 86 h 118"/>
                <a:gd name="T20" fmla="*/ 4 w 169"/>
                <a:gd name="T21" fmla="*/ 67 h 118"/>
                <a:gd name="T22" fmla="*/ 3 w 169"/>
                <a:gd name="T23" fmla="*/ 66 h 118"/>
                <a:gd name="T24" fmla="*/ 3 w 169"/>
                <a:gd name="T25" fmla="*/ 61 h 118"/>
                <a:gd name="T26" fmla="*/ 100 w 169"/>
                <a:gd name="T27" fmla="*/ 2 h 118"/>
                <a:gd name="T28" fmla="*/ 103 w 169"/>
                <a:gd name="T2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118">
                  <a:moveTo>
                    <a:pt x="103" y="0"/>
                  </a:moveTo>
                  <a:cubicBezTo>
                    <a:pt x="105" y="0"/>
                    <a:pt x="106" y="0"/>
                    <a:pt x="106" y="1"/>
                  </a:cubicBezTo>
                  <a:cubicBezTo>
                    <a:pt x="117" y="10"/>
                    <a:pt x="128" y="19"/>
                    <a:pt x="138" y="28"/>
                  </a:cubicBezTo>
                  <a:cubicBezTo>
                    <a:pt x="148" y="35"/>
                    <a:pt x="157" y="43"/>
                    <a:pt x="166" y="51"/>
                  </a:cubicBezTo>
                  <a:cubicBezTo>
                    <a:pt x="167" y="51"/>
                    <a:pt x="167" y="52"/>
                    <a:pt x="168" y="52"/>
                  </a:cubicBezTo>
                  <a:cubicBezTo>
                    <a:pt x="169" y="54"/>
                    <a:pt x="169" y="54"/>
                    <a:pt x="167" y="56"/>
                  </a:cubicBezTo>
                  <a:cubicBezTo>
                    <a:pt x="161" y="60"/>
                    <a:pt x="154" y="64"/>
                    <a:pt x="147" y="68"/>
                  </a:cubicBezTo>
                  <a:cubicBezTo>
                    <a:pt x="121" y="84"/>
                    <a:pt x="95" y="100"/>
                    <a:pt x="69" y="115"/>
                  </a:cubicBezTo>
                  <a:cubicBezTo>
                    <a:pt x="66" y="117"/>
                    <a:pt x="66" y="118"/>
                    <a:pt x="63" y="115"/>
                  </a:cubicBezTo>
                  <a:cubicBezTo>
                    <a:pt x="51" y="105"/>
                    <a:pt x="39" y="95"/>
                    <a:pt x="27" y="86"/>
                  </a:cubicBezTo>
                  <a:cubicBezTo>
                    <a:pt x="19" y="79"/>
                    <a:pt x="11" y="73"/>
                    <a:pt x="4" y="67"/>
                  </a:cubicBezTo>
                  <a:cubicBezTo>
                    <a:pt x="3" y="67"/>
                    <a:pt x="3" y="67"/>
                    <a:pt x="3" y="66"/>
                  </a:cubicBezTo>
                  <a:cubicBezTo>
                    <a:pt x="0" y="64"/>
                    <a:pt x="0" y="64"/>
                    <a:pt x="3" y="61"/>
                  </a:cubicBezTo>
                  <a:cubicBezTo>
                    <a:pt x="35" y="42"/>
                    <a:pt x="68" y="22"/>
                    <a:pt x="100" y="2"/>
                  </a:cubicBezTo>
                  <a:cubicBezTo>
                    <a:pt x="101" y="1"/>
                    <a:pt x="102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8C694D5-DF7B-4B3F-A2B0-E43467BAC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119" y="2659703"/>
              <a:ext cx="196967" cy="137419"/>
            </a:xfrm>
            <a:custGeom>
              <a:avLst/>
              <a:gdLst>
                <a:gd name="T0" fmla="*/ 97 w 158"/>
                <a:gd name="T1" fmla="*/ 0 h 109"/>
                <a:gd name="T2" fmla="*/ 99 w 158"/>
                <a:gd name="T3" fmla="*/ 1 h 109"/>
                <a:gd name="T4" fmla="*/ 131 w 158"/>
                <a:gd name="T5" fmla="*/ 28 h 109"/>
                <a:gd name="T6" fmla="*/ 155 w 158"/>
                <a:gd name="T7" fmla="*/ 48 h 109"/>
                <a:gd name="T8" fmla="*/ 155 w 158"/>
                <a:gd name="T9" fmla="*/ 52 h 109"/>
                <a:gd name="T10" fmla="*/ 68 w 158"/>
                <a:gd name="T11" fmla="*/ 104 h 109"/>
                <a:gd name="T12" fmla="*/ 60 w 158"/>
                <a:gd name="T13" fmla="*/ 108 h 109"/>
                <a:gd name="T14" fmla="*/ 56 w 158"/>
                <a:gd name="T15" fmla="*/ 108 h 109"/>
                <a:gd name="T16" fmla="*/ 32 w 158"/>
                <a:gd name="T17" fmla="*/ 87 h 109"/>
                <a:gd name="T18" fmla="*/ 3 w 158"/>
                <a:gd name="T19" fmla="*/ 62 h 109"/>
                <a:gd name="T20" fmla="*/ 3 w 158"/>
                <a:gd name="T21" fmla="*/ 57 h 109"/>
                <a:gd name="T22" fmla="*/ 93 w 158"/>
                <a:gd name="T23" fmla="*/ 2 h 109"/>
                <a:gd name="T24" fmla="*/ 97 w 158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09">
                  <a:moveTo>
                    <a:pt x="97" y="0"/>
                  </a:moveTo>
                  <a:cubicBezTo>
                    <a:pt x="98" y="0"/>
                    <a:pt x="99" y="1"/>
                    <a:pt x="99" y="1"/>
                  </a:cubicBezTo>
                  <a:cubicBezTo>
                    <a:pt x="110" y="10"/>
                    <a:pt x="121" y="19"/>
                    <a:pt x="131" y="28"/>
                  </a:cubicBezTo>
                  <a:cubicBezTo>
                    <a:pt x="139" y="35"/>
                    <a:pt x="147" y="42"/>
                    <a:pt x="155" y="48"/>
                  </a:cubicBezTo>
                  <a:cubicBezTo>
                    <a:pt x="158" y="50"/>
                    <a:pt x="158" y="51"/>
                    <a:pt x="155" y="52"/>
                  </a:cubicBezTo>
                  <a:cubicBezTo>
                    <a:pt x="126" y="69"/>
                    <a:pt x="97" y="87"/>
                    <a:pt x="68" y="104"/>
                  </a:cubicBezTo>
                  <a:cubicBezTo>
                    <a:pt x="65" y="105"/>
                    <a:pt x="63" y="106"/>
                    <a:pt x="60" y="108"/>
                  </a:cubicBezTo>
                  <a:cubicBezTo>
                    <a:pt x="59" y="109"/>
                    <a:pt x="57" y="109"/>
                    <a:pt x="56" y="108"/>
                  </a:cubicBezTo>
                  <a:cubicBezTo>
                    <a:pt x="48" y="101"/>
                    <a:pt x="40" y="94"/>
                    <a:pt x="32" y="87"/>
                  </a:cubicBezTo>
                  <a:cubicBezTo>
                    <a:pt x="22" y="78"/>
                    <a:pt x="12" y="70"/>
                    <a:pt x="3" y="62"/>
                  </a:cubicBezTo>
                  <a:cubicBezTo>
                    <a:pt x="0" y="59"/>
                    <a:pt x="0" y="59"/>
                    <a:pt x="3" y="57"/>
                  </a:cubicBezTo>
                  <a:cubicBezTo>
                    <a:pt x="33" y="38"/>
                    <a:pt x="63" y="20"/>
                    <a:pt x="93" y="2"/>
                  </a:cubicBezTo>
                  <a:cubicBezTo>
                    <a:pt x="95" y="1"/>
                    <a:pt x="96" y="1"/>
                    <a:pt x="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B36CA320-5638-4F3A-B2D9-06A13BF92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522" y="2659703"/>
              <a:ext cx="198113" cy="137419"/>
            </a:xfrm>
            <a:custGeom>
              <a:avLst/>
              <a:gdLst>
                <a:gd name="T0" fmla="*/ 99 w 158"/>
                <a:gd name="T1" fmla="*/ 109 h 109"/>
                <a:gd name="T2" fmla="*/ 97 w 158"/>
                <a:gd name="T3" fmla="*/ 108 h 109"/>
                <a:gd name="T4" fmla="*/ 3 w 158"/>
                <a:gd name="T5" fmla="*/ 53 h 109"/>
                <a:gd name="T6" fmla="*/ 3 w 158"/>
                <a:gd name="T7" fmla="*/ 52 h 109"/>
                <a:gd name="T8" fmla="*/ 2 w 158"/>
                <a:gd name="T9" fmla="*/ 48 h 109"/>
                <a:gd name="T10" fmla="*/ 15 w 158"/>
                <a:gd name="T11" fmla="*/ 37 h 109"/>
                <a:gd name="T12" fmla="*/ 49 w 158"/>
                <a:gd name="T13" fmla="*/ 9 h 109"/>
                <a:gd name="T14" fmla="*/ 58 w 158"/>
                <a:gd name="T15" fmla="*/ 1 h 109"/>
                <a:gd name="T16" fmla="*/ 62 w 158"/>
                <a:gd name="T17" fmla="*/ 1 h 109"/>
                <a:gd name="T18" fmla="*/ 86 w 158"/>
                <a:gd name="T19" fmla="*/ 15 h 109"/>
                <a:gd name="T20" fmla="*/ 155 w 158"/>
                <a:gd name="T21" fmla="*/ 57 h 109"/>
                <a:gd name="T22" fmla="*/ 155 w 158"/>
                <a:gd name="T23" fmla="*/ 57 h 109"/>
                <a:gd name="T24" fmla="*/ 156 w 158"/>
                <a:gd name="T25" fmla="*/ 61 h 109"/>
                <a:gd name="T26" fmla="*/ 143 w 158"/>
                <a:gd name="T27" fmla="*/ 72 h 109"/>
                <a:gd name="T28" fmla="*/ 116 w 158"/>
                <a:gd name="T29" fmla="*/ 96 h 109"/>
                <a:gd name="T30" fmla="*/ 101 w 158"/>
                <a:gd name="T31" fmla="*/ 108 h 109"/>
                <a:gd name="T32" fmla="*/ 99 w 158"/>
                <a:gd name="T3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09">
                  <a:moveTo>
                    <a:pt x="99" y="109"/>
                  </a:moveTo>
                  <a:cubicBezTo>
                    <a:pt x="99" y="108"/>
                    <a:pt x="98" y="108"/>
                    <a:pt x="97" y="108"/>
                  </a:cubicBezTo>
                  <a:cubicBezTo>
                    <a:pt x="66" y="90"/>
                    <a:pt x="35" y="71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1"/>
                    <a:pt x="0" y="50"/>
                    <a:pt x="2" y="48"/>
                  </a:cubicBezTo>
                  <a:cubicBezTo>
                    <a:pt x="6" y="45"/>
                    <a:pt x="11" y="41"/>
                    <a:pt x="15" y="37"/>
                  </a:cubicBezTo>
                  <a:cubicBezTo>
                    <a:pt x="26" y="28"/>
                    <a:pt x="38" y="18"/>
                    <a:pt x="49" y="9"/>
                  </a:cubicBezTo>
                  <a:cubicBezTo>
                    <a:pt x="52" y="6"/>
                    <a:pt x="55" y="3"/>
                    <a:pt x="58" y="1"/>
                  </a:cubicBezTo>
                  <a:cubicBezTo>
                    <a:pt x="60" y="0"/>
                    <a:pt x="61" y="0"/>
                    <a:pt x="62" y="1"/>
                  </a:cubicBezTo>
                  <a:cubicBezTo>
                    <a:pt x="71" y="6"/>
                    <a:pt x="78" y="11"/>
                    <a:pt x="86" y="15"/>
                  </a:cubicBezTo>
                  <a:cubicBezTo>
                    <a:pt x="109" y="29"/>
                    <a:pt x="132" y="43"/>
                    <a:pt x="155" y="57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7" y="59"/>
                    <a:pt x="158" y="59"/>
                    <a:pt x="156" y="61"/>
                  </a:cubicBezTo>
                  <a:cubicBezTo>
                    <a:pt x="151" y="65"/>
                    <a:pt x="147" y="68"/>
                    <a:pt x="143" y="72"/>
                  </a:cubicBezTo>
                  <a:cubicBezTo>
                    <a:pt x="134" y="80"/>
                    <a:pt x="124" y="88"/>
                    <a:pt x="116" y="96"/>
                  </a:cubicBezTo>
                  <a:cubicBezTo>
                    <a:pt x="111" y="100"/>
                    <a:pt x="106" y="104"/>
                    <a:pt x="101" y="108"/>
                  </a:cubicBezTo>
                  <a:cubicBezTo>
                    <a:pt x="101" y="108"/>
                    <a:pt x="100" y="109"/>
                    <a:pt x="99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8CD7FCD-B1D6-43A6-A2C4-7DB0913D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812" y="2742154"/>
              <a:ext cx="125968" cy="145435"/>
            </a:xfrm>
            <a:custGeom>
              <a:avLst/>
              <a:gdLst>
                <a:gd name="T0" fmla="*/ 0 w 101"/>
                <a:gd name="T1" fmla="*/ 58 h 116"/>
                <a:gd name="T2" fmla="*/ 0 w 101"/>
                <a:gd name="T3" fmla="*/ 4 h 116"/>
                <a:gd name="T4" fmla="*/ 0 w 101"/>
                <a:gd name="T5" fmla="*/ 3 h 116"/>
                <a:gd name="T6" fmla="*/ 1 w 101"/>
                <a:gd name="T7" fmla="*/ 0 h 116"/>
                <a:gd name="T8" fmla="*/ 4 w 101"/>
                <a:gd name="T9" fmla="*/ 1 h 116"/>
                <a:gd name="T10" fmla="*/ 19 w 101"/>
                <a:gd name="T11" fmla="*/ 14 h 116"/>
                <a:gd name="T12" fmla="*/ 55 w 101"/>
                <a:gd name="T13" fmla="*/ 43 h 116"/>
                <a:gd name="T14" fmla="*/ 65 w 101"/>
                <a:gd name="T15" fmla="*/ 52 h 116"/>
                <a:gd name="T16" fmla="*/ 70 w 101"/>
                <a:gd name="T17" fmla="*/ 52 h 116"/>
                <a:gd name="T18" fmla="*/ 98 w 101"/>
                <a:gd name="T19" fmla="*/ 37 h 116"/>
                <a:gd name="T20" fmla="*/ 101 w 101"/>
                <a:gd name="T21" fmla="*/ 39 h 116"/>
                <a:gd name="T22" fmla="*/ 101 w 101"/>
                <a:gd name="T23" fmla="*/ 52 h 116"/>
                <a:gd name="T24" fmla="*/ 99 w 101"/>
                <a:gd name="T25" fmla="*/ 56 h 116"/>
                <a:gd name="T26" fmla="*/ 49 w 101"/>
                <a:gd name="T27" fmla="*/ 87 h 116"/>
                <a:gd name="T28" fmla="*/ 5 w 101"/>
                <a:gd name="T29" fmla="*/ 114 h 116"/>
                <a:gd name="T30" fmla="*/ 1 w 101"/>
                <a:gd name="T31" fmla="*/ 115 h 116"/>
                <a:gd name="T32" fmla="*/ 0 w 101"/>
                <a:gd name="T33" fmla="*/ 111 h 116"/>
                <a:gd name="T34" fmla="*/ 0 w 101"/>
                <a:gd name="T35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16">
                  <a:moveTo>
                    <a:pt x="0" y="58"/>
                  </a:moveTo>
                  <a:cubicBezTo>
                    <a:pt x="0" y="40"/>
                    <a:pt x="0" y="22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9" y="5"/>
                    <a:pt x="14" y="10"/>
                    <a:pt x="19" y="14"/>
                  </a:cubicBezTo>
                  <a:cubicBezTo>
                    <a:pt x="31" y="23"/>
                    <a:pt x="43" y="34"/>
                    <a:pt x="55" y="43"/>
                  </a:cubicBezTo>
                  <a:cubicBezTo>
                    <a:pt x="58" y="46"/>
                    <a:pt x="62" y="49"/>
                    <a:pt x="65" y="52"/>
                  </a:cubicBezTo>
                  <a:cubicBezTo>
                    <a:pt x="67" y="53"/>
                    <a:pt x="68" y="53"/>
                    <a:pt x="70" y="52"/>
                  </a:cubicBezTo>
                  <a:cubicBezTo>
                    <a:pt x="79" y="47"/>
                    <a:pt x="89" y="42"/>
                    <a:pt x="98" y="37"/>
                  </a:cubicBezTo>
                  <a:cubicBezTo>
                    <a:pt x="100" y="36"/>
                    <a:pt x="101" y="36"/>
                    <a:pt x="101" y="39"/>
                  </a:cubicBezTo>
                  <a:cubicBezTo>
                    <a:pt x="101" y="43"/>
                    <a:pt x="101" y="47"/>
                    <a:pt x="101" y="52"/>
                  </a:cubicBezTo>
                  <a:cubicBezTo>
                    <a:pt x="101" y="54"/>
                    <a:pt x="101" y="55"/>
                    <a:pt x="99" y="56"/>
                  </a:cubicBezTo>
                  <a:cubicBezTo>
                    <a:pt x="82" y="66"/>
                    <a:pt x="65" y="76"/>
                    <a:pt x="49" y="87"/>
                  </a:cubicBezTo>
                  <a:cubicBezTo>
                    <a:pt x="34" y="96"/>
                    <a:pt x="19" y="105"/>
                    <a:pt x="5" y="114"/>
                  </a:cubicBezTo>
                  <a:cubicBezTo>
                    <a:pt x="4" y="114"/>
                    <a:pt x="3" y="116"/>
                    <a:pt x="1" y="115"/>
                  </a:cubicBezTo>
                  <a:cubicBezTo>
                    <a:pt x="0" y="114"/>
                    <a:pt x="0" y="113"/>
                    <a:pt x="0" y="111"/>
                  </a:cubicBezTo>
                  <a:cubicBezTo>
                    <a:pt x="0" y="93"/>
                    <a:pt x="0" y="76"/>
                    <a:pt x="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36869599-5087-4BBD-9A38-787FC1CF8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683" y="2742154"/>
              <a:ext cx="127113" cy="145435"/>
            </a:xfrm>
            <a:custGeom>
              <a:avLst/>
              <a:gdLst>
                <a:gd name="T0" fmla="*/ 101 w 101"/>
                <a:gd name="T1" fmla="*/ 58 h 116"/>
                <a:gd name="T2" fmla="*/ 101 w 101"/>
                <a:gd name="T3" fmla="*/ 110 h 116"/>
                <a:gd name="T4" fmla="*/ 101 w 101"/>
                <a:gd name="T5" fmla="*/ 112 h 116"/>
                <a:gd name="T6" fmla="*/ 98 w 101"/>
                <a:gd name="T7" fmla="*/ 114 h 116"/>
                <a:gd name="T8" fmla="*/ 54 w 101"/>
                <a:gd name="T9" fmla="*/ 88 h 116"/>
                <a:gd name="T10" fmla="*/ 4 w 101"/>
                <a:gd name="T11" fmla="*/ 56 h 116"/>
                <a:gd name="T12" fmla="*/ 1 w 101"/>
                <a:gd name="T13" fmla="*/ 52 h 116"/>
                <a:gd name="T14" fmla="*/ 1 w 101"/>
                <a:gd name="T15" fmla="*/ 39 h 116"/>
                <a:gd name="T16" fmla="*/ 4 w 101"/>
                <a:gd name="T17" fmla="*/ 37 h 116"/>
                <a:gd name="T18" fmla="*/ 32 w 101"/>
                <a:gd name="T19" fmla="*/ 52 h 116"/>
                <a:gd name="T20" fmla="*/ 37 w 101"/>
                <a:gd name="T21" fmla="*/ 52 h 116"/>
                <a:gd name="T22" fmla="*/ 83 w 101"/>
                <a:gd name="T23" fmla="*/ 14 h 116"/>
                <a:gd name="T24" fmla="*/ 97 w 101"/>
                <a:gd name="T25" fmla="*/ 3 h 116"/>
                <a:gd name="T26" fmla="*/ 99 w 101"/>
                <a:gd name="T27" fmla="*/ 1 h 116"/>
                <a:gd name="T28" fmla="*/ 101 w 101"/>
                <a:gd name="T29" fmla="*/ 2 h 116"/>
                <a:gd name="T30" fmla="*/ 101 w 101"/>
                <a:gd name="T31" fmla="*/ 4 h 116"/>
                <a:gd name="T32" fmla="*/ 101 w 101"/>
                <a:gd name="T33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16">
                  <a:moveTo>
                    <a:pt x="101" y="58"/>
                  </a:moveTo>
                  <a:cubicBezTo>
                    <a:pt x="101" y="75"/>
                    <a:pt x="101" y="93"/>
                    <a:pt x="101" y="110"/>
                  </a:cubicBezTo>
                  <a:cubicBezTo>
                    <a:pt x="101" y="111"/>
                    <a:pt x="101" y="112"/>
                    <a:pt x="101" y="112"/>
                  </a:cubicBezTo>
                  <a:cubicBezTo>
                    <a:pt x="101" y="115"/>
                    <a:pt x="100" y="116"/>
                    <a:pt x="98" y="114"/>
                  </a:cubicBezTo>
                  <a:cubicBezTo>
                    <a:pt x="83" y="105"/>
                    <a:pt x="69" y="96"/>
                    <a:pt x="54" y="88"/>
                  </a:cubicBezTo>
                  <a:cubicBezTo>
                    <a:pt x="37" y="77"/>
                    <a:pt x="20" y="67"/>
                    <a:pt x="4" y="56"/>
                  </a:cubicBezTo>
                  <a:cubicBezTo>
                    <a:pt x="2" y="55"/>
                    <a:pt x="0" y="54"/>
                    <a:pt x="1" y="52"/>
                  </a:cubicBezTo>
                  <a:cubicBezTo>
                    <a:pt x="1" y="47"/>
                    <a:pt x="1" y="43"/>
                    <a:pt x="1" y="39"/>
                  </a:cubicBezTo>
                  <a:cubicBezTo>
                    <a:pt x="1" y="36"/>
                    <a:pt x="2" y="36"/>
                    <a:pt x="4" y="37"/>
                  </a:cubicBezTo>
                  <a:cubicBezTo>
                    <a:pt x="14" y="42"/>
                    <a:pt x="23" y="47"/>
                    <a:pt x="32" y="52"/>
                  </a:cubicBezTo>
                  <a:cubicBezTo>
                    <a:pt x="34" y="53"/>
                    <a:pt x="35" y="53"/>
                    <a:pt x="37" y="52"/>
                  </a:cubicBezTo>
                  <a:cubicBezTo>
                    <a:pt x="52" y="39"/>
                    <a:pt x="68" y="26"/>
                    <a:pt x="83" y="14"/>
                  </a:cubicBezTo>
                  <a:cubicBezTo>
                    <a:pt x="88" y="10"/>
                    <a:pt x="92" y="6"/>
                    <a:pt x="97" y="3"/>
                  </a:cubicBezTo>
                  <a:cubicBezTo>
                    <a:pt x="97" y="2"/>
                    <a:pt x="98" y="1"/>
                    <a:pt x="99" y="1"/>
                  </a:cubicBezTo>
                  <a:cubicBezTo>
                    <a:pt x="100" y="0"/>
                    <a:pt x="101" y="0"/>
                    <a:pt x="101" y="2"/>
                  </a:cubicBezTo>
                  <a:cubicBezTo>
                    <a:pt x="101" y="3"/>
                    <a:pt x="101" y="3"/>
                    <a:pt x="101" y="4"/>
                  </a:cubicBezTo>
                  <a:cubicBezTo>
                    <a:pt x="101" y="22"/>
                    <a:pt x="101" y="40"/>
                    <a:pt x="101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467406B4-711A-4201-8A3D-137BE818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585" y="4331635"/>
              <a:ext cx="460354" cy="46493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221FB233-1ECB-43CB-B347-4BE00B917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278" y="4422102"/>
              <a:ext cx="196967" cy="282854"/>
            </a:xfrm>
            <a:custGeom>
              <a:avLst/>
              <a:gdLst>
                <a:gd name="T0" fmla="*/ 28 w 158"/>
                <a:gd name="T1" fmla="*/ 83 h 224"/>
                <a:gd name="T2" fmla="*/ 43 w 158"/>
                <a:gd name="T3" fmla="*/ 87 h 224"/>
                <a:gd name="T4" fmla="*/ 103 w 158"/>
                <a:gd name="T5" fmla="*/ 41 h 224"/>
                <a:gd name="T6" fmla="*/ 101 w 158"/>
                <a:gd name="T7" fmla="*/ 29 h 224"/>
                <a:gd name="T8" fmla="*/ 129 w 158"/>
                <a:gd name="T9" fmla="*/ 0 h 224"/>
                <a:gd name="T10" fmla="*/ 158 w 158"/>
                <a:gd name="T11" fmla="*/ 29 h 224"/>
                <a:gd name="T12" fmla="*/ 129 w 158"/>
                <a:gd name="T13" fmla="*/ 57 h 224"/>
                <a:gd name="T14" fmla="*/ 113 w 158"/>
                <a:gd name="T15" fmla="*/ 52 h 224"/>
                <a:gd name="T16" fmla="*/ 53 w 158"/>
                <a:gd name="T17" fmla="*/ 97 h 224"/>
                <a:gd name="T18" fmla="*/ 57 w 158"/>
                <a:gd name="T19" fmla="*/ 111 h 224"/>
                <a:gd name="T20" fmla="*/ 53 w 158"/>
                <a:gd name="T21" fmla="*/ 125 h 224"/>
                <a:gd name="T22" fmla="*/ 113 w 158"/>
                <a:gd name="T23" fmla="*/ 172 h 224"/>
                <a:gd name="T24" fmla="*/ 129 w 158"/>
                <a:gd name="T25" fmla="*/ 167 h 224"/>
                <a:gd name="T26" fmla="*/ 158 w 158"/>
                <a:gd name="T27" fmla="*/ 196 h 224"/>
                <a:gd name="T28" fmla="*/ 129 w 158"/>
                <a:gd name="T29" fmla="*/ 224 h 224"/>
                <a:gd name="T30" fmla="*/ 101 w 158"/>
                <a:gd name="T31" fmla="*/ 196 h 224"/>
                <a:gd name="T32" fmla="*/ 104 w 158"/>
                <a:gd name="T33" fmla="*/ 183 h 224"/>
                <a:gd name="T34" fmla="*/ 43 w 158"/>
                <a:gd name="T35" fmla="*/ 136 h 224"/>
                <a:gd name="T36" fmla="*/ 28 w 158"/>
                <a:gd name="T37" fmla="*/ 140 h 224"/>
                <a:gd name="T38" fmla="*/ 0 w 158"/>
                <a:gd name="T39" fmla="*/ 111 h 224"/>
                <a:gd name="T40" fmla="*/ 28 w 158"/>
                <a:gd name="T41" fmla="*/ 8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224">
                  <a:moveTo>
                    <a:pt x="28" y="83"/>
                  </a:moveTo>
                  <a:cubicBezTo>
                    <a:pt x="34" y="83"/>
                    <a:pt x="39" y="84"/>
                    <a:pt x="43" y="87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2" y="37"/>
                    <a:pt x="101" y="33"/>
                    <a:pt x="101" y="29"/>
                  </a:cubicBezTo>
                  <a:cubicBezTo>
                    <a:pt x="101" y="13"/>
                    <a:pt x="114" y="0"/>
                    <a:pt x="129" y="0"/>
                  </a:cubicBezTo>
                  <a:cubicBezTo>
                    <a:pt x="145" y="0"/>
                    <a:pt x="158" y="13"/>
                    <a:pt x="158" y="29"/>
                  </a:cubicBezTo>
                  <a:cubicBezTo>
                    <a:pt x="158" y="45"/>
                    <a:pt x="145" y="57"/>
                    <a:pt x="129" y="57"/>
                  </a:cubicBezTo>
                  <a:cubicBezTo>
                    <a:pt x="123" y="57"/>
                    <a:pt x="117" y="55"/>
                    <a:pt x="113" y="52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6" y="101"/>
                    <a:pt x="57" y="106"/>
                    <a:pt x="57" y="111"/>
                  </a:cubicBezTo>
                  <a:cubicBezTo>
                    <a:pt x="57" y="116"/>
                    <a:pt x="56" y="121"/>
                    <a:pt x="53" y="125"/>
                  </a:cubicBezTo>
                  <a:cubicBezTo>
                    <a:pt x="113" y="172"/>
                    <a:pt x="113" y="172"/>
                    <a:pt x="113" y="172"/>
                  </a:cubicBezTo>
                  <a:cubicBezTo>
                    <a:pt x="118" y="169"/>
                    <a:pt x="123" y="167"/>
                    <a:pt x="129" y="167"/>
                  </a:cubicBezTo>
                  <a:cubicBezTo>
                    <a:pt x="145" y="167"/>
                    <a:pt x="158" y="180"/>
                    <a:pt x="158" y="196"/>
                  </a:cubicBezTo>
                  <a:cubicBezTo>
                    <a:pt x="158" y="211"/>
                    <a:pt x="145" y="224"/>
                    <a:pt x="129" y="224"/>
                  </a:cubicBezTo>
                  <a:cubicBezTo>
                    <a:pt x="114" y="224"/>
                    <a:pt x="101" y="211"/>
                    <a:pt x="101" y="196"/>
                  </a:cubicBezTo>
                  <a:cubicBezTo>
                    <a:pt x="101" y="191"/>
                    <a:pt x="102" y="187"/>
                    <a:pt x="104" y="183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39" y="138"/>
                    <a:pt x="34" y="140"/>
                    <a:pt x="28" y="140"/>
                  </a:cubicBezTo>
                  <a:cubicBezTo>
                    <a:pt x="12" y="140"/>
                    <a:pt x="0" y="127"/>
                    <a:pt x="0" y="111"/>
                  </a:cubicBezTo>
                  <a:cubicBezTo>
                    <a:pt x="0" y="95"/>
                    <a:pt x="12" y="83"/>
                    <a:pt x="28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907A43AF-8B3B-4BF1-837E-DE2E8D4D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894" y="3570104"/>
              <a:ext cx="732902" cy="7386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AB30CE6C-7239-4153-BA47-C1359C280F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9249" y="3718974"/>
              <a:ext cx="501580" cy="443176"/>
            </a:xfrm>
            <a:custGeom>
              <a:avLst/>
              <a:gdLst>
                <a:gd name="T0" fmla="*/ 378 w 401"/>
                <a:gd name="T1" fmla="*/ 134 h 352"/>
                <a:gd name="T2" fmla="*/ 209 w 401"/>
                <a:gd name="T3" fmla="*/ 0 h 352"/>
                <a:gd name="T4" fmla="*/ 175 w 401"/>
                <a:gd name="T5" fmla="*/ 4 h 352"/>
                <a:gd name="T6" fmla="*/ 57 w 401"/>
                <a:gd name="T7" fmla="*/ 257 h 352"/>
                <a:gd name="T8" fmla="*/ 57 w 401"/>
                <a:gd name="T9" fmla="*/ 265 h 352"/>
                <a:gd name="T10" fmla="*/ 35 w 401"/>
                <a:gd name="T11" fmla="*/ 346 h 352"/>
                <a:gd name="T12" fmla="*/ 38 w 401"/>
                <a:gd name="T13" fmla="*/ 350 h 352"/>
                <a:gd name="T14" fmla="*/ 123 w 401"/>
                <a:gd name="T15" fmla="*/ 328 h 352"/>
                <a:gd name="T16" fmla="*/ 129 w 401"/>
                <a:gd name="T17" fmla="*/ 328 h 352"/>
                <a:gd name="T18" fmla="*/ 243 w 401"/>
                <a:gd name="T19" fmla="*/ 344 h 352"/>
                <a:gd name="T20" fmla="*/ 378 w 401"/>
                <a:gd name="T21" fmla="*/ 134 h 352"/>
                <a:gd name="T22" fmla="*/ 233 w 401"/>
                <a:gd name="T23" fmla="*/ 317 h 352"/>
                <a:gd name="T24" fmla="*/ 213 w 401"/>
                <a:gd name="T25" fmla="*/ 319 h 352"/>
                <a:gd name="T26" fmla="*/ 135 w 401"/>
                <a:gd name="T27" fmla="*/ 298 h 352"/>
                <a:gd name="T28" fmla="*/ 126 w 401"/>
                <a:gd name="T29" fmla="*/ 297 h 352"/>
                <a:gd name="T30" fmla="*/ 79 w 401"/>
                <a:gd name="T31" fmla="*/ 309 h 352"/>
                <a:gd name="T32" fmla="*/ 77 w 401"/>
                <a:gd name="T33" fmla="*/ 306 h 352"/>
                <a:gd name="T34" fmla="*/ 89 w 401"/>
                <a:gd name="T35" fmla="*/ 262 h 352"/>
                <a:gd name="T36" fmla="*/ 87 w 401"/>
                <a:gd name="T37" fmla="*/ 251 h 352"/>
                <a:gd name="T38" fmla="*/ 92 w 401"/>
                <a:gd name="T39" fmla="*/ 90 h 352"/>
                <a:gd name="T40" fmla="*/ 239 w 401"/>
                <a:gd name="T41" fmla="*/ 33 h 352"/>
                <a:gd name="T42" fmla="*/ 350 w 401"/>
                <a:gd name="T43" fmla="*/ 143 h 352"/>
                <a:gd name="T44" fmla="*/ 233 w 401"/>
                <a:gd name="T45" fmla="*/ 31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352">
                  <a:moveTo>
                    <a:pt x="378" y="134"/>
                  </a:moveTo>
                  <a:cubicBezTo>
                    <a:pt x="359" y="55"/>
                    <a:pt x="291" y="1"/>
                    <a:pt x="209" y="0"/>
                  </a:cubicBezTo>
                  <a:cubicBezTo>
                    <a:pt x="198" y="0"/>
                    <a:pt x="186" y="1"/>
                    <a:pt x="175" y="4"/>
                  </a:cubicBezTo>
                  <a:cubicBezTo>
                    <a:pt x="60" y="27"/>
                    <a:pt x="0" y="154"/>
                    <a:pt x="57" y="257"/>
                  </a:cubicBezTo>
                  <a:cubicBezTo>
                    <a:pt x="58" y="260"/>
                    <a:pt x="58" y="262"/>
                    <a:pt x="57" y="265"/>
                  </a:cubicBezTo>
                  <a:cubicBezTo>
                    <a:pt x="50" y="292"/>
                    <a:pt x="43" y="319"/>
                    <a:pt x="35" y="346"/>
                  </a:cubicBezTo>
                  <a:cubicBezTo>
                    <a:pt x="34" y="351"/>
                    <a:pt x="34" y="351"/>
                    <a:pt x="38" y="350"/>
                  </a:cubicBezTo>
                  <a:cubicBezTo>
                    <a:pt x="67" y="342"/>
                    <a:pt x="95" y="335"/>
                    <a:pt x="123" y="328"/>
                  </a:cubicBezTo>
                  <a:cubicBezTo>
                    <a:pt x="125" y="327"/>
                    <a:pt x="127" y="327"/>
                    <a:pt x="129" y="328"/>
                  </a:cubicBezTo>
                  <a:cubicBezTo>
                    <a:pt x="165" y="347"/>
                    <a:pt x="203" y="352"/>
                    <a:pt x="243" y="344"/>
                  </a:cubicBezTo>
                  <a:cubicBezTo>
                    <a:pt x="339" y="326"/>
                    <a:pt x="401" y="229"/>
                    <a:pt x="378" y="134"/>
                  </a:cubicBezTo>
                  <a:close/>
                  <a:moveTo>
                    <a:pt x="233" y="317"/>
                  </a:moveTo>
                  <a:cubicBezTo>
                    <a:pt x="225" y="318"/>
                    <a:pt x="217" y="319"/>
                    <a:pt x="213" y="319"/>
                  </a:cubicBezTo>
                  <a:cubicBezTo>
                    <a:pt x="182" y="318"/>
                    <a:pt x="157" y="312"/>
                    <a:pt x="135" y="298"/>
                  </a:cubicBezTo>
                  <a:cubicBezTo>
                    <a:pt x="132" y="296"/>
                    <a:pt x="129" y="295"/>
                    <a:pt x="126" y="297"/>
                  </a:cubicBezTo>
                  <a:cubicBezTo>
                    <a:pt x="110" y="301"/>
                    <a:pt x="95" y="305"/>
                    <a:pt x="79" y="309"/>
                  </a:cubicBezTo>
                  <a:cubicBezTo>
                    <a:pt x="76" y="309"/>
                    <a:pt x="76" y="309"/>
                    <a:pt x="77" y="306"/>
                  </a:cubicBezTo>
                  <a:cubicBezTo>
                    <a:pt x="81" y="291"/>
                    <a:pt x="84" y="277"/>
                    <a:pt x="89" y="262"/>
                  </a:cubicBezTo>
                  <a:cubicBezTo>
                    <a:pt x="90" y="258"/>
                    <a:pt x="89" y="255"/>
                    <a:pt x="87" y="251"/>
                  </a:cubicBezTo>
                  <a:cubicBezTo>
                    <a:pt x="55" y="200"/>
                    <a:pt x="57" y="137"/>
                    <a:pt x="92" y="90"/>
                  </a:cubicBezTo>
                  <a:cubicBezTo>
                    <a:pt x="129" y="41"/>
                    <a:pt x="179" y="20"/>
                    <a:pt x="239" y="33"/>
                  </a:cubicBezTo>
                  <a:cubicBezTo>
                    <a:pt x="298" y="46"/>
                    <a:pt x="336" y="84"/>
                    <a:pt x="350" y="143"/>
                  </a:cubicBezTo>
                  <a:cubicBezTo>
                    <a:pt x="369" y="223"/>
                    <a:pt x="314" y="303"/>
                    <a:pt x="233" y="3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02BE0099-A586-4D31-BA65-9244B6B1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974" y="3834636"/>
              <a:ext cx="224451" cy="209564"/>
            </a:xfrm>
            <a:custGeom>
              <a:avLst/>
              <a:gdLst>
                <a:gd name="T0" fmla="*/ 136 w 180"/>
                <a:gd name="T1" fmla="*/ 165 h 166"/>
                <a:gd name="T2" fmla="*/ 118 w 180"/>
                <a:gd name="T3" fmla="*/ 163 h 166"/>
                <a:gd name="T4" fmla="*/ 24 w 180"/>
                <a:gd name="T5" fmla="*/ 93 h 166"/>
                <a:gd name="T6" fmla="*/ 4 w 180"/>
                <a:gd name="T7" fmla="*/ 53 h 166"/>
                <a:gd name="T8" fmla="*/ 20 w 180"/>
                <a:gd name="T9" fmla="*/ 6 h 166"/>
                <a:gd name="T10" fmla="*/ 42 w 180"/>
                <a:gd name="T11" fmla="*/ 3 h 166"/>
                <a:gd name="T12" fmla="*/ 47 w 180"/>
                <a:gd name="T13" fmla="*/ 7 h 166"/>
                <a:gd name="T14" fmla="*/ 62 w 180"/>
                <a:gd name="T15" fmla="*/ 43 h 166"/>
                <a:gd name="T16" fmla="*/ 61 w 180"/>
                <a:gd name="T17" fmla="*/ 50 h 166"/>
                <a:gd name="T18" fmla="*/ 50 w 180"/>
                <a:gd name="T19" fmla="*/ 64 h 166"/>
                <a:gd name="T20" fmla="*/ 49 w 180"/>
                <a:gd name="T21" fmla="*/ 74 h 166"/>
                <a:gd name="T22" fmla="*/ 108 w 180"/>
                <a:gd name="T23" fmla="*/ 125 h 166"/>
                <a:gd name="T24" fmla="*/ 118 w 180"/>
                <a:gd name="T25" fmla="*/ 123 h 166"/>
                <a:gd name="T26" fmla="*/ 130 w 180"/>
                <a:gd name="T27" fmla="*/ 107 h 166"/>
                <a:gd name="T28" fmla="*/ 140 w 180"/>
                <a:gd name="T29" fmla="*/ 104 h 166"/>
                <a:gd name="T30" fmla="*/ 166 w 180"/>
                <a:gd name="T31" fmla="*/ 116 h 166"/>
                <a:gd name="T32" fmla="*/ 171 w 180"/>
                <a:gd name="T33" fmla="*/ 119 h 166"/>
                <a:gd name="T34" fmla="*/ 179 w 180"/>
                <a:gd name="T35" fmla="*/ 132 h 166"/>
                <a:gd name="T36" fmla="*/ 147 w 180"/>
                <a:gd name="T37" fmla="*/ 165 h 166"/>
                <a:gd name="T38" fmla="*/ 136 w 180"/>
                <a:gd name="T39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66">
                  <a:moveTo>
                    <a:pt x="136" y="165"/>
                  </a:moveTo>
                  <a:cubicBezTo>
                    <a:pt x="130" y="166"/>
                    <a:pt x="124" y="164"/>
                    <a:pt x="118" y="163"/>
                  </a:cubicBezTo>
                  <a:cubicBezTo>
                    <a:pt x="78" y="151"/>
                    <a:pt x="48" y="126"/>
                    <a:pt x="24" y="93"/>
                  </a:cubicBezTo>
                  <a:cubicBezTo>
                    <a:pt x="15" y="81"/>
                    <a:pt x="7" y="68"/>
                    <a:pt x="4" y="53"/>
                  </a:cubicBezTo>
                  <a:cubicBezTo>
                    <a:pt x="0" y="34"/>
                    <a:pt x="6" y="18"/>
                    <a:pt x="20" y="6"/>
                  </a:cubicBezTo>
                  <a:cubicBezTo>
                    <a:pt x="24" y="2"/>
                    <a:pt x="37" y="0"/>
                    <a:pt x="42" y="3"/>
                  </a:cubicBezTo>
                  <a:cubicBezTo>
                    <a:pt x="44" y="3"/>
                    <a:pt x="46" y="5"/>
                    <a:pt x="47" y="7"/>
                  </a:cubicBezTo>
                  <a:cubicBezTo>
                    <a:pt x="52" y="19"/>
                    <a:pt x="57" y="31"/>
                    <a:pt x="62" y="43"/>
                  </a:cubicBezTo>
                  <a:cubicBezTo>
                    <a:pt x="62" y="45"/>
                    <a:pt x="62" y="48"/>
                    <a:pt x="61" y="50"/>
                  </a:cubicBezTo>
                  <a:cubicBezTo>
                    <a:pt x="58" y="55"/>
                    <a:pt x="54" y="60"/>
                    <a:pt x="50" y="64"/>
                  </a:cubicBezTo>
                  <a:cubicBezTo>
                    <a:pt x="47" y="67"/>
                    <a:pt x="47" y="70"/>
                    <a:pt x="49" y="74"/>
                  </a:cubicBezTo>
                  <a:cubicBezTo>
                    <a:pt x="63" y="98"/>
                    <a:pt x="83" y="115"/>
                    <a:pt x="108" y="125"/>
                  </a:cubicBezTo>
                  <a:cubicBezTo>
                    <a:pt x="112" y="127"/>
                    <a:pt x="115" y="126"/>
                    <a:pt x="118" y="123"/>
                  </a:cubicBezTo>
                  <a:cubicBezTo>
                    <a:pt x="122" y="117"/>
                    <a:pt x="126" y="112"/>
                    <a:pt x="130" y="107"/>
                  </a:cubicBezTo>
                  <a:cubicBezTo>
                    <a:pt x="133" y="103"/>
                    <a:pt x="136" y="102"/>
                    <a:pt x="140" y="104"/>
                  </a:cubicBezTo>
                  <a:cubicBezTo>
                    <a:pt x="149" y="108"/>
                    <a:pt x="157" y="112"/>
                    <a:pt x="166" y="116"/>
                  </a:cubicBezTo>
                  <a:cubicBezTo>
                    <a:pt x="167" y="117"/>
                    <a:pt x="169" y="118"/>
                    <a:pt x="171" y="119"/>
                  </a:cubicBezTo>
                  <a:cubicBezTo>
                    <a:pt x="180" y="123"/>
                    <a:pt x="180" y="123"/>
                    <a:pt x="179" y="132"/>
                  </a:cubicBezTo>
                  <a:cubicBezTo>
                    <a:pt x="177" y="151"/>
                    <a:pt x="164" y="160"/>
                    <a:pt x="147" y="165"/>
                  </a:cubicBezTo>
                  <a:cubicBezTo>
                    <a:pt x="144" y="166"/>
                    <a:pt x="140" y="166"/>
                    <a:pt x="136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3267FBE0-84F4-44D3-B7B9-D0332B6A3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5017" y="3519717"/>
              <a:ext cx="940176" cy="94704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A221102D-288A-451E-8035-817F0938D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388" y="3696071"/>
              <a:ext cx="711144" cy="213000"/>
            </a:xfrm>
            <a:custGeom>
              <a:avLst/>
              <a:gdLst>
                <a:gd name="T0" fmla="*/ 325 w 569"/>
                <a:gd name="T1" fmla="*/ 1 h 169"/>
                <a:gd name="T2" fmla="*/ 461 w 569"/>
                <a:gd name="T3" fmla="*/ 35 h 169"/>
                <a:gd name="T4" fmla="*/ 555 w 569"/>
                <a:gd name="T5" fmla="*/ 96 h 169"/>
                <a:gd name="T6" fmla="*/ 568 w 569"/>
                <a:gd name="T7" fmla="*/ 115 h 169"/>
                <a:gd name="T8" fmla="*/ 524 w 569"/>
                <a:gd name="T9" fmla="*/ 157 h 169"/>
                <a:gd name="T10" fmla="*/ 510 w 569"/>
                <a:gd name="T11" fmla="*/ 158 h 169"/>
                <a:gd name="T12" fmla="*/ 326 w 569"/>
                <a:gd name="T13" fmla="*/ 74 h 169"/>
                <a:gd name="T14" fmla="*/ 58 w 569"/>
                <a:gd name="T15" fmla="*/ 160 h 169"/>
                <a:gd name="T16" fmla="*/ 48 w 569"/>
                <a:gd name="T17" fmla="*/ 169 h 169"/>
                <a:gd name="T18" fmla="*/ 2 w 569"/>
                <a:gd name="T19" fmla="*/ 117 h 169"/>
                <a:gd name="T20" fmla="*/ 13 w 569"/>
                <a:gd name="T21" fmla="*/ 100 h 169"/>
                <a:gd name="T22" fmla="*/ 119 w 569"/>
                <a:gd name="T23" fmla="*/ 32 h 169"/>
                <a:gd name="T24" fmla="*/ 218 w 569"/>
                <a:gd name="T25" fmla="*/ 3 h 169"/>
                <a:gd name="T26" fmla="*/ 249 w 569"/>
                <a:gd name="T27" fmla="*/ 1 h 169"/>
                <a:gd name="T28" fmla="*/ 285 w 569"/>
                <a:gd name="T29" fmla="*/ 1 h 169"/>
                <a:gd name="T30" fmla="*/ 325 w 569"/>
                <a:gd name="T31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9" h="169">
                  <a:moveTo>
                    <a:pt x="325" y="1"/>
                  </a:moveTo>
                  <a:cubicBezTo>
                    <a:pt x="373" y="2"/>
                    <a:pt x="417" y="16"/>
                    <a:pt x="461" y="35"/>
                  </a:cubicBezTo>
                  <a:cubicBezTo>
                    <a:pt x="495" y="51"/>
                    <a:pt x="527" y="72"/>
                    <a:pt x="555" y="96"/>
                  </a:cubicBezTo>
                  <a:cubicBezTo>
                    <a:pt x="561" y="101"/>
                    <a:pt x="569" y="105"/>
                    <a:pt x="568" y="115"/>
                  </a:cubicBezTo>
                  <a:cubicBezTo>
                    <a:pt x="553" y="129"/>
                    <a:pt x="538" y="143"/>
                    <a:pt x="524" y="157"/>
                  </a:cubicBezTo>
                  <a:cubicBezTo>
                    <a:pt x="519" y="163"/>
                    <a:pt x="516" y="163"/>
                    <a:pt x="510" y="158"/>
                  </a:cubicBezTo>
                  <a:cubicBezTo>
                    <a:pt x="458" y="110"/>
                    <a:pt x="396" y="82"/>
                    <a:pt x="326" y="74"/>
                  </a:cubicBezTo>
                  <a:cubicBezTo>
                    <a:pt x="224" y="63"/>
                    <a:pt x="134" y="91"/>
                    <a:pt x="58" y="160"/>
                  </a:cubicBezTo>
                  <a:cubicBezTo>
                    <a:pt x="56" y="161"/>
                    <a:pt x="54" y="163"/>
                    <a:pt x="48" y="169"/>
                  </a:cubicBezTo>
                  <a:cubicBezTo>
                    <a:pt x="33" y="152"/>
                    <a:pt x="18" y="134"/>
                    <a:pt x="2" y="117"/>
                  </a:cubicBezTo>
                  <a:cubicBezTo>
                    <a:pt x="0" y="108"/>
                    <a:pt x="7" y="104"/>
                    <a:pt x="13" y="100"/>
                  </a:cubicBezTo>
                  <a:cubicBezTo>
                    <a:pt x="45" y="71"/>
                    <a:pt x="80" y="49"/>
                    <a:pt x="119" y="32"/>
                  </a:cubicBezTo>
                  <a:cubicBezTo>
                    <a:pt x="150" y="18"/>
                    <a:pt x="183" y="8"/>
                    <a:pt x="218" y="3"/>
                  </a:cubicBezTo>
                  <a:cubicBezTo>
                    <a:pt x="228" y="1"/>
                    <a:pt x="239" y="1"/>
                    <a:pt x="249" y="1"/>
                  </a:cubicBezTo>
                  <a:cubicBezTo>
                    <a:pt x="258" y="1"/>
                    <a:pt x="276" y="1"/>
                    <a:pt x="285" y="1"/>
                  </a:cubicBezTo>
                  <a:cubicBezTo>
                    <a:pt x="295" y="1"/>
                    <a:pt x="315" y="0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BA892ABE-72A4-4744-AEF6-70AD7C6A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323" y="4092296"/>
              <a:ext cx="207274" cy="195822"/>
            </a:xfrm>
            <a:custGeom>
              <a:avLst/>
              <a:gdLst>
                <a:gd name="T0" fmla="*/ 74 w 166"/>
                <a:gd name="T1" fmla="*/ 156 h 156"/>
                <a:gd name="T2" fmla="*/ 19 w 166"/>
                <a:gd name="T3" fmla="*/ 115 h 156"/>
                <a:gd name="T4" fmla="*/ 58 w 166"/>
                <a:gd name="T5" fmla="*/ 15 h 156"/>
                <a:gd name="T6" fmla="*/ 154 w 166"/>
                <a:gd name="T7" fmla="*/ 62 h 156"/>
                <a:gd name="T8" fmla="*/ 98 w 166"/>
                <a:gd name="T9" fmla="*/ 154 h 156"/>
                <a:gd name="T10" fmla="*/ 94 w 166"/>
                <a:gd name="T11" fmla="*/ 156 h 156"/>
                <a:gd name="T12" fmla="*/ 74 w 166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56">
                  <a:moveTo>
                    <a:pt x="74" y="156"/>
                  </a:moveTo>
                  <a:cubicBezTo>
                    <a:pt x="50" y="150"/>
                    <a:pt x="30" y="138"/>
                    <a:pt x="19" y="115"/>
                  </a:cubicBezTo>
                  <a:cubicBezTo>
                    <a:pt x="0" y="76"/>
                    <a:pt x="18" y="30"/>
                    <a:pt x="58" y="15"/>
                  </a:cubicBezTo>
                  <a:cubicBezTo>
                    <a:pt x="98" y="0"/>
                    <a:pt x="142" y="22"/>
                    <a:pt x="154" y="62"/>
                  </a:cubicBezTo>
                  <a:cubicBezTo>
                    <a:pt x="166" y="104"/>
                    <a:pt x="141" y="145"/>
                    <a:pt x="98" y="154"/>
                  </a:cubicBezTo>
                  <a:cubicBezTo>
                    <a:pt x="97" y="154"/>
                    <a:pt x="96" y="155"/>
                    <a:pt x="94" y="156"/>
                  </a:cubicBezTo>
                  <a:cubicBezTo>
                    <a:pt x="87" y="156"/>
                    <a:pt x="80" y="156"/>
                    <a:pt x="74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5B0BBD4B-8A03-4584-B62C-01602054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017" y="3833490"/>
              <a:ext cx="513031" cy="168338"/>
            </a:xfrm>
            <a:custGeom>
              <a:avLst/>
              <a:gdLst>
                <a:gd name="T0" fmla="*/ 207 w 411"/>
                <a:gd name="T1" fmla="*/ 0 h 134"/>
                <a:gd name="T2" fmla="*/ 404 w 411"/>
                <a:gd name="T3" fmla="*/ 74 h 134"/>
                <a:gd name="T4" fmla="*/ 404 w 411"/>
                <a:gd name="T5" fmla="*/ 90 h 134"/>
                <a:gd name="T6" fmla="*/ 366 w 411"/>
                <a:gd name="T7" fmla="*/ 128 h 134"/>
                <a:gd name="T8" fmla="*/ 355 w 411"/>
                <a:gd name="T9" fmla="*/ 129 h 134"/>
                <a:gd name="T10" fmla="*/ 184 w 411"/>
                <a:gd name="T11" fmla="*/ 73 h 134"/>
                <a:gd name="T12" fmla="*/ 59 w 411"/>
                <a:gd name="T13" fmla="*/ 128 h 134"/>
                <a:gd name="T14" fmla="*/ 44 w 411"/>
                <a:gd name="T15" fmla="*/ 128 h 134"/>
                <a:gd name="T16" fmla="*/ 5 w 411"/>
                <a:gd name="T17" fmla="*/ 89 h 134"/>
                <a:gd name="T18" fmla="*/ 5 w 411"/>
                <a:gd name="T19" fmla="*/ 78 h 134"/>
                <a:gd name="T20" fmla="*/ 207 w 411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1" h="134">
                  <a:moveTo>
                    <a:pt x="207" y="0"/>
                  </a:moveTo>
                  <a:cubicBezTo>
                    <a:pt x="281" y="1"/>
                    <a:pt x="347" y="25"/>
                    <a:pt x="404" y="74"/>
                  </a:cubicBezTo>
                  <a:cubicBezTo>
                    <a:pt x="411" y="80"/>
                    <a:pt x="411" y="84"/>
                    <a:pt x="404" y="90"/>
                  </a:cubicBezTo>
                  <a:cubicBezTo>
                    <a:pt x="391" y="102"/>
                    <a:pt x="379" y="115"/>
                    <a:pt x="366" y="128"/>
                  </a:cubicBezTo>
                  <a:cubicBezTo>
                    <a:pt x="362" y="132"/>
                    <a:pt x="360" y="133"/>
                    <a:pt x="355" y="129"/>
                  </a:cubicBezTo>
                  <a:cubicBezTo>
                    <a:pt x="306" y="85"/>
                    <a:pt x="249" y="67"/>
                    <a:pt x="184" y="73"/>
                  </a:cubicBezTo>
                  <a:cubicBezTo>
                    <a:pt x="137" y="77"/>
                    <a:pt x="94" y="96"/>
                    <a:pt x="59" y="128"/>
                  </a:cubicBezTo>
                  <a:cubicBezTo>
                    <a:pt x="53" y="133"/>
                    <a:pt x="50" y="134"/>
                    <a:pt x="44" y="128"/>
                  </a:cubicBezTo>
                  <a:cubicBezTo>
                    <a:pt x="32" y="115"/>
                    <a:pt x="19" y="102"/>
                    <a:pt x="5" y="89"/>
                  </a:cubicBezTo>
                  <a:cubicBezTo>
                    <a:pt x="0" y="84"/>
                    <a:pt x="1" y="82"/>
                    <a:pt x="5" y="78"/>
                  </a:cubicBezTo>
                  <a:cubicBezTo>
                    <a:pt x="63" y="27"/>
                    <a:pt x="130" y="1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05CB5528-695C-4DA4-883B-984347E3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355" y="3951442"/>
              <a:ext cx="319500" cy="145435"/>
            </a:xfrm>
            <a:custGeom>
              <a:avLst/>
              <a:gdLst>
                <a:gd name="T0" fmla="*/ 207 w 256"/>
                <a:gd name="T1" fmla="*/ 115 h 115"/>
                <a:gd name="T2" fmla="*/ 55 w 256"/>
                <a:gd name="T3" fmla="*/ 110 h 115"/>
                <a:gd name="T4" fmla="*/ 43 w 256"/>
                <a:gd name="T5" fmla="*/ 111 h 115"/>
                <a:gd name="T6" fmla="*/ 4 w 256"/>
                <a:gd name="T7" fmla="*/ 72 h 115"/>
                <a:gd name="T8" fmla="*/ 4 w 256"/>
                <a:gd name="T9" fmla="*/ 62 h 115"/>
                <a:gd name="T10" fmla="*/ 252 w 256"/>
                <a:gd name="T11" fmla="*/ 62 h 115"/>
                <a:gd name="T12" fmla="*/ 251 w 256"/>
                <a:gd name="T13" fmla="*/ 70 h 115"/>
                <a:gd name="T14" fmla="*/ 207 w 256"/>
                <a:gd name="T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15">
                  <a:moveTo>
                    <a:pt x="207" y="115"/>
                  </a:moveTo>
                  <a:cubicBezTo>
                    <a:pt x="162" y="75"/>
                    <a:pt x="100" y="73"/>
                    <a:pt x="55" y="110"/>
                  </a:cubicBezTo>
                  <a:cubicBezTo>
                    <a:pt x="50" y="114"/>
                    <a:pt x="48" y="115"/>
                    <a:pt x="43" y="111"/>
                  </a:cubicBezTo>
                  <a:cubicBezTo>
                    <a:pt x="31" y="97"/>
                    <a:pt x="18" y="84"/>
                    <a:pt x="4" y="72"/>
                  </a:cubicBezTo>
                  <a:cubicBezTo>
                    <a:pt x="0" y="68"/>
                    <a:pt x="0" y="66"/>
                    <a:pt x="4" y="62"/>
                  </a:cubicBezTo>
                  <a:cubicBezTo>
                    <a:pt x="68" y="0"/>
                    <a:pt x="187" y="0"/>
                    <a:pt x="252" y="62"/>
                  </a:cubicBezTo>
                  <a:cubicBezTo>
                    <a:pt x="256" y="65"/>
                    <a:pt x="254" y="67"/>
                    <a:pt x="251" y="70"/>
                  </a:cubicBezTo>
                  <a:cubicBezTo>
                    <a:pt x="237" y="85"/>
                    <a:pt x="222" y="100"/>
                    <a:pt x="207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B926E544-F8D0-46CA-A473-543C0E106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391" y="1808849"/>
              <a:ext cx="456919" cy="4614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0403E534-CE9F-40F9-9DA4-710EF83C9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133" y="1837479"/>
              <a:ext cx="263387" cy="309193"/>
            </a:xfrm>
            <a:custGeom>
              <a:avLst/>
              <a:gdLst>
                <a:gd name="T0" fmla="*/ 203 w 211"/>
                <a:gd name="T1" fmla="*/ 186 h 245"/>
                <a:gd name="T2" fmla="*/ 208 w 211"/>
                <a:gd name="T3" fmla="*/ 163 h 245"/>
                <a:gd name="T4" fmla="*/ 196 w 211"/>
                <a:gd name="T5" fmla="*/ 113 h 245"/>
                <a:gd name="T6" fmla="*/ 185 w 211"/>
                <a:gd name="T7" fmla="*/ 91 h 245"/>
                <a:gd name="T8" fmla="*/ 208 w 211"/>
                <a:gd name="T9" fmla="*/ 58 h 245"/>
                <a:gd name="T10" fmla="*/ 0 w 211"/>
                <a:gd name="T11" fmla="*/ 84 h 245"/>
                <a:gd name="T12" fmla="*/ 5 w 211"/>
                <a:gd name="T13" fmla="*/ 84 h 245"/>
                <a:gd name="T14" fmla="*/ 44 w 211"/>
                <a:gd name="T15" fmla="*/ 83 h 245"/>
                <a:gd name="T16" fmla="*/ 51 w 211"/>
                <a:gd name="T17" fmla="*/ 88 h 245"/>
                <a:gd name="T18" fmla="*/ 45 w 211"/>
                <a:gd name="T19" fmla="*/ 94 h 245"/>
                <a:gd name="T20" fmla="*/ 35 w 211"/>
                <a:gd name="T21" fmla="*/ 95 h 245"/>
                <a:gd name="T22" fmla="*/ 32 w 211"/>
                <a:gd name="T23" fmla="*/ 100 h 245"/>
                <a:gd name="T24" fmla="*/ 76 w 211"/>
                <a:gd name="T25" fmla="*/ 232 h 245"/>
                <a:gd name="T26" fmla="*/ 81 w 211"/>
                <a:gd name="T27" fmla="*/ 245 h 245"/>
                <a:gd name="T28" fmla="*/ 81 w 211"/>
                <a:gd name="T29" fmla="*/ 244 h 245"/>
                <a:gd name="T30" fmla="*/ 111 w 211"/>
                <a:gd name="T31" fmla="*/ 157 h 245"/>
                <a:gd name="T32" fmla="*/ 111 w 211"/>
                <a:gd name="T33" fmla="*/ 153 h 245"/>
                <a:gd name="T34" fmla="*/ 91 w 211"/>
                <a:gd name="T35" fmla="*/ 98 h 245"/>
                <a:gd name="T36" fmla="*/ 87 w 211"/>
                <a:gd name="T37" fmla="*/ 95 h 245"/>
                <a:gd name="T38" fmla="*/ 75 w 211"/>
                <a:gd name="T39" fmla="*/ 94 h 245"/>
                <a:gd name="T40" fmla="*/ 70 w 211"/>
                <a:gd name="T41" fmla="*/ 86 h 245"/>
                <a:gd name="T42" fmla="*/ 78 w 211"/>
                <a:gd name="T43" fmla="*/ 83 h 245"/>
                <a:gd name="T44" fmla="*/ 122 w 211"/>
                <a:gd name="T45" fmla="*/ 84 h 245"/>
                <a:gd name="T46" fmla="*/ 148 w 211"/>
                <a:gd name="T47" fmla="*/ 83 h 245"/>
                <a:gd name="T48" fmla="*/ 155 w 211"/>
                <a:gd name="T49" fmla="*/ 88 h 245"/>
                <a:gd name="T50" fmla="*/ 149 w 211"/>
                <a:gd name="T51" fmla="*/ 94 h 245"/>
                <a:gd name="T52" fmla="*/ 139 w 211"/>
                <a:gd name="T53" fmla="*/ 95 h 245"/>
                <a:gd name="T54" fmla="*/ 136 w 211"/>
                <a:gd name="T55" fmla="*/ 100 h 245"/>
                <a:gd name="T56" fmla="*/ 174 w 211"/>
                <a:gd name="T57" fmla="*/ 215 h 245"/>
                <a:gd name="T58" fmla="*/ 184 w 211"/>
                <a:gd name="T59" fmla="*/ 244 h 245"/>
                <a:gd name="T60" fmla="*/ 186 w 211"/>
                <a:gd name="T61" fmla="*/ 241 h 245"/>
                <a:gd name="T62" fmla="*/ 203 w 211"/>
                <a:gd name="T63" fmla="*/ 18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245">
                  <a:moveTo>
                    <a:pt x="203" y="186"/>
                  </a:moveTo>
                  <a:cubicBezTo>
                    <a:pt x="206" y="178"/>
                    <a:pt x="207" y="171"/>
                    <a:pt x="208" y="163"/>
                  </a:cubicBezTo>
                  <a:cubicBezTo>
                    <a:pt x="211" y="145"/>
                    <a:pt x="206" y="128"/>
                    <a:pt x="196" y="113"/>
                  </a:cubicBezTo>
                  <a:cubicBezTo>
                    <a:pt x="192" y="106"/>
                    <a:pt x="188" y="99"/>
                    <a:pt x="185" y="91"/>
                  </a:cubicBezTo>
                  <a:cubicBezTo>
                    <a:pt x="180" y="74"/>
                    <a:pt x="190" y="59"/>
                    <a:pt x="208" y="58"/>
                  </a:cubicBezTo>
                  <a:cubicBezTo>
                    <a:pt x="148" y="0"/>
                    <a:pt x="44" y="13"/>
                    <a:pt x="0" y="84"/>
                  </a:cubicBezTo>
                  <a:cubicBezTo>
                    <a:pt x="2" y="85"/>
                    <a:pt x="3" y="84"/>
                    <a:pt x="5" y="84"/>
                  </a:cubicBezTo>
                  <a:cubicBezTo>
                    <a:pt x="18" y="84"/>
                    <a:pt x="31" y="84"/>
                    <a:pt x="44" y="83"/>
                  </a:cubicBezTo>
                  <a:cubicBezTo>
                    <a:pt x="48" y="83"/>
                    <a:pt x="51" y="84"/>
                    <a:pt x="51" y="88"/>
                  </a:cubicBezTo>
                  <a:cubicBezTo>
                    <a:pt x="51" y="91"/>
                    <a:pt x="49" y="93"/>
                    <a:pt x="45" y="94"/>
                  </a:cubicBezTo>
                  <a:cubicBezTo>
                    <a:pt x="41" y="94"/>
                    <a:pt x="38" y="95"/>
                    <a:pt x="35" y="95"/>
                  </a:cubicBezTo>
                  <a:cubicBezTo>
                    <a:pt x="30" y="95"/>
                    <a:pt x="30" y="95"/>
                    <a:pt x="32" y="100"/>
                  </a:cubicBezTo>
                  <a:cubicBezTo>
                    <a:pt x="46" y="144"/>
                    <a:pt x="61" y="188"/>
                    <a:pt x="76" y="232"/>
                  </a:cubicBezTo>
                  <a:cubicBezTo>
                    <a:pt x="77" y="236"/>
                    <a:pt x="79" y="240"/>
                    <a:pt x="81" y="245"/>
                  </a:cubicBezTo>
                  <a:cubicBezTo>
                    <a:pt x="81" y="244"/>
                    <a:pt x="81" y="244"/>
                    <a:pt x="81" y="244"/>
                  </a:cubicBezTo>
                  <a:cubicBezTo>
                    <a:pt x="91" y="215"/>
                    <a:pt x="101" y="186"/>
                    <a:pt x="111" y="157"/>
                  </a:cubicBezTo>
                  <a:cubicBezTo>
                    <a:pt x="111" y="155"/>
                    <a:pt x="111" y="154"/>
                    <a:pt x="111" y="153"/>
                  </a:cubicBezTo>
                  <a:cubicBezTo>
                    <a:pt x="104" y="134"/>
                    <a:pt x="97" y="116"/>
                    <a:pt x="91" y="98"/>
                  </a:cubicBezTo>
                  <a:cubicBezTo>
                    <a:pt x="90" y="96"/>
                    <a:pt x="89" y="95"/>
                    <a:pt x="87" y="95"/>
                  </a:cubicBezTo>
                  <a:cubicBezTo>
                    <a:pt x="83" y="95"/>
                    <a:pt x="79" y="95"/>
                    <a:pt x="75" y="94"/>
                  </a:cubicBezTo>
                  <a:cubicBezTo>
                    <a:pt x="71" y="93"/>
                    <a:pt x="69" y="90"/>
                    <a:pt x="70" y="86"/>
                  </a:cubicBezTo>
                  <a:cubicBezTo>
                    <a:pt x="72" y="83"/>
                    <a:pt x="75" y="83"/>
                    <a:pt x="78" y="83"/>
                  </a:cubicBezTo>
                  <a:cubicBezTo>
                    <a:pt x="92" y="84"/>
                    <a:pt x="107" y="85"/>
                    <a:pt x="122" y="84"/>
                  </a:cubicBezTo>
                  <a:cubicBezTo>
                    <a:pt x="131" y="84"/>
                    <a:pt x="140" y="83"/>
                    <a:pt x="148" y="83"/>
                  </a:cubicBezTo>
                  <a:cubicBezTo>
                    <a:pt x="153" y="83"/>
                    <a:pt x="155" y="84"/>
                    <a:pt x="155" y="88"/>
                  </a:cubicBezTo>
                  <a:cubicBezTo>
                    <a:pt x="156" y="91"/>
                    <a:pt x="153" y="93"/>
                    <a:pt x="149" y="94"/>
                  </a:cubicBezTo>
                  <a:cubicBezTo>
                    <a:pt x="146" y="94"/>
                    <a:pt x="142" y="95"/>
                    <a:pt x="139" y="95"/>
                  </a:cubicBezTo>
                  <a:cubicBezTo>
                    <a:pt x="134" y="95"/>
                    <a:pt x="134" y="95"/>
                    <a:pt x="136" y="100"/>
                  </a:cubicBezTo>
                  <a:cubicBezTo>
                    <a:pt x="149" y="138"/>
                    <a:pt x="161" y="176"/>
                    <a:pt x="174" y="215"/>
                  </a:cubicBezTo>
                  <a:cubicBezTo>
                    <a:pt x="177" y="224"/>
                    <a:pt x="181" y="234"/>
                    <a:pt x="184" y="244"/>
                  </a:cubicBezTo>
                  <a:cubicBezTo>
                    <a:pt x="185" y="243"/>
                    <a:pt x="185" y="242"/>
                    <a:pt x="186" y="241"/>
                  </a:cubicBezTo>
                  <a:cubicBezTo>
                    <a:pt x="191" y="222"/>
                    <a:pt x="196" y="204"/>
                    <a:pt x="203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8C98055B-456E-413F-95E1-E088F875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182" y="2055059"/>
              <a:ext cx="106500" cy="162613"/>
            </a:xfrm>
            <a:custGeom>
              <a:avLst/>
              <a:gdLst>
                <a:gd name="T0" fmla="*/ 54 w 85"/>
                <a:gd name="T1" fmla="*/ 35 h 129"/>
                <a:gd name="T2" fmla="*/ 42 w 85"/>
                <a:gd name="T3" fmla="*/ 0 h 129"/>
                <a:gd name="T4" fmla="*/ 1 w 85"/>
                <a:gd name="T5" fmla="*/ 119 h 129"/>
                <a:gd name="T6" fmla="*/ 3 w 85"/>
                <a:gd name="T7" fmla="*/ 122 h 129"/>
                <a:gd name="T8" fmla="*/ 82 w 85"/>
                <a:gd name="T9" fmla="*/ 120 h 129"/>
                <a:gd name="T10" fmla="*/ 84 w 85"/>
                <a:gd name="T11" fmla="*/ 117 h 129"/>
                <a:gd name="T12" fmla="*/ 54 w 85"/>
                <a:gd name="T13" fmla="*/ 3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29">
                  <a:moveTo>
                    <a:pt x="54" y="35"/>
                  </a:moveTo>
                  <a:cubicBezTo>
                    <a:pt x="50" y="23"/>
                    <a:pt x="46" y="12"/>
                    <a:pt x="42" y="0"/>
                  </a:cubicBezTo>
                  <a:cubicBezTo>
                    <a:pt x="28" y="40"/>
                    <a:pt x="14" y="80"/>
                    <a:pt x="1" y="119"/>
                  </a:cubicBezTo>
                  <a:cubicBezTo>
                    <a:pt x="0" y="121"/>
                    <a:pt x="1" y="122"/>
                    <a:pt x="3" y="122"/>
                  </a:cubicBezTo>
                  <a:cubicBezTo>
                    <a:pt x="29" y="129"/>
                    <a:pt x="56" y="129"/>
                    <a:pt x="82" y="120"/>
                  </a:cubicBezTo>
                  <a:cubicBezTo>
                    <a:pt x="85" y="120"/>
                    <a:pt x="85" y="119"/>
                    <a:pt x="84" y="117"/>
                  </a:cubicBezTo>
                  <a:cubicBezTo>
                    <a:pt x="74" y="89"/>
                    <a:pt x="64" y="62"/>
                    <a:pt x="54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1271B143-209B-41BA-8B61-DF4C4376A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601" y="1969172"/>
              <a:ext cx="120242" cy="227886"/>
            </a:xfrm>
            <a:custGeom>
              <a:avLst/>
              <a:gdLst>
                <a:gd name="T0" fmla="*/ 96 w 96"/>
                <a:gd name="T1" fmla="*/ 181 h 181"/>
                <a:gd name="T2" fmla="*/ 30 w 96"/>
                <a:gd name="T3" fmla="*/ 0 h 181"/>
                <a:gd name="T4" fmla="*/ 96 w 9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81">
                  <a:moveTo>
                    <a:pt x="96" y="181"/>
                  </a:moveTo>
                  <a:cubicBezTo>
                    <a:pt x="74" y="121"/>
                    <a:pt x="52" y="61"/>
                    <a:pt x="30" y="0"/>
                  </a:cubicBezTo>
                  <a:cubicBezTo>
                    <a:pt x="0" y="64"/>
                    <a:pt x="25" y="148"/>
                    <a:pt x="96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CAF00172-F4EF-43BA-9DF6-3AA4BEC15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4455" y="1960010"/>
              <a:ext cx="88178" cy="231322"/>
            </a:xfrm>
            <a:custGeom>
              <a:avLst/>
              <a:gdLst>
                <a:gd name="T0" fmla="*/ 69 w 71"/>
                <a:gd name="T1" fmla="*/ 55 h 183"/>
                <a:gd name="T2" fmla="*/ 53 w 71"/>
                <a:gd name="T3" fmla="*/ 0 h 183"/>
                <a:gd name="T4" fmla="*/ 53 w 71"/>
                <a:gd name="T5" fmla="*/ 2 h 183"/>
                <a:gd name="T6" fmla="*/ 45 w 71"/>
                <a:gd name="T7" fmla="*/ 53 h 183"/>
                <a:gd name="T8" fmla="*/ 7 w 71"/>
                <a:gd name="T9" fmla="*/ 163 h 183"/>
                <a:gd name="T10" fmla="*/ 0 w 71"/>
                <a:gd name="T11" fmla="*/ 183 h 183"/>
                <a:gd name="T12" fmla="*/ 29 w 71"/>
                <a:gd name="T13" fmla="*/ 160 h 183"/>
                <a:gd name="T14" fmla="*/ 69 w 71"/>
                <a:gd name="T15" fmla="*/ 5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83">
                  <a:moveTo>
                    <a:pt x="69" y="55"/>
                  </a:moveTo>
                  <a:cubicBezTo>
                    <a:pt x="68" y="36"/>
                    <a:pt x="63" y="17"/>
                    <a:pt x="53" y="0"/>
                  </a:cubicBezTo>
                  <a:cubicBezTo>
                    <a:pt x="51" y="0"/>
                    <a:pt x="52" y="1"/>
                    <a:pt x="53" y="2"/>
                  </a:cubicBezTo>
                  <a:cubicBezTo>
                    <a:pt x="53" y="20"/>
                    <a:pt x="51" y="37"/>
                    <a:pt x="45" y="53"/>
                  </a:cubicBezTo>
                  <a:cubicBezTo>
                    <a:pt x="32" y="90"/>
                    <a:pt x="19" y="126"/>
                    <a:pt x="7" y="163"/>
                  </a:cubicBezTo>
                  <a:cubicBezTo>
                    <a:pt x="5" y="169"/>
                    <a:pt x="2" y="176"/>
                    <a:pt x="0" y="183"/>
                  </a:cubicBezTo>
                  <a:cubicBezTo>
                    <a:pt x="11" y="177"/>
                    <a:pt x="21" y="169"/>
                    <a:pt x="29" y="160"/>
                  </a:cubicBezTo>
                  <a:cubicBezTo>
                    <a:pt x="57" y="131"/>
                    <a:pt x="71" y="96"/>
                    <a:pt x="6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4">
              <a:extLst>
                <a:ext uri="{FF2B5EF4-FFF2-40B4-BE49-F238E27FC236}">
                  <a16:creationId xmlns:a16="http://schemas.microsoft.com/office/drawing/2014/main" id="{76CD9A82-EAA9-4C3B-8CBD-5DCEC0690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212" y="2107736"/>
              <a:ext cx="687096" cy="69282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56DA3C08-EEAE-4543-ABD0-9470C863E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4954" y="2264623"/>
              <a:ext cx="374467" cy="377902"/>
            </a:xfrm>
            <a:custGeom>
              <a:avLst/>
              <a:gdLst>
                <a:gd name="T0" fmla="*/ 260 w 299"/>
                <a:gd name="T1" fmla="*/ 0 h 299"/>
                <a:gd name="T2" fmla="*/ 40 w 299"/>
                <a:gd name="T3" fmla="*/ 0 h 299"/>
                <a:gd name="T4" fmla="*/ 0 w 299"/>
                <a:gd name="T5" fmla="*/ 40 h 299"/>
                <a:gd name="T6" fmla="*/ 0 w 299"/>
                <a:gd name="T7" fmla="*/ 150 h 299"/>
                <a:gd name="T8" fmla="*/ 0 w 299"/>
                <a:gd name="T9" fmla="*/ 260 h 299"/>
                <a:gd name="T10" fmla="*/ 39 w 299"/>
                <a:gd name="T11" fmla="*/ 299 h 299"/>
                <a:gd name="T12" fmla="*/ 260 w 299"/>
                <a:gd name="T13" fmla="*/ 299 h 299"/>
                <a:gd name="T14" fmla="*/ 299 w 299"/>
                <a:gd name="T15" fmla="*/ 260 h 299"/>
                <a:gd name="T16" fmla="*/ 299 w 299"/>
                <a:gd name="T17" fmla="*/ 40 h 299"/>
                <a:gd name="T18" fmla="*/ 260 w 299"/>
                <a:gd name="T19" fmla="*/ 0 h 299"/>
                <a:gd name="T20" fmla="*/ 236 w 299"/>
                <a:gd name="T21" fmla="*/ 34 h 299"/>
                <a:gd name="T22" fmla="*/ 265 w 299"/>
                <a:gd name="T23" fmla="*/ 64 h 299"/>
                <a:gd name="T24" fmla="*/ 236 w 299"/>
                <a:gd name="T25" fmla="*/ 93 h 299"/>
                <a:gd name="T26" fmla="*/ 207 w 299"/>
                <a:gd name="T27" fmla="*/ 63 h 299"/>
                <a:gd name="T28" fmla="*/ 236 w 299"/>
                <a:gd name="T29" fmla="*/ 34 h 299"/>
                <a:gd name="T30" fmla="*/ 150 w 299"/>
                <a:gd name="T31" fmla="*/ 92 h 299"/>
                <a:gd name="T32" fmla="*/ 208 w 299"/>
                <a:gd name="T33" fmla="*/ 150 h 299"/>
                <a:gd name="T34" fmla="*/ 149 w 299"/>
                <a:gd name="T35" fmla="*/ 208 h 299"/>
                <a:gd name="T36" fmla="*/ 92 w 299"/>
                <a:gd name="T37" fmla="*/ 149 h 299"/>
                <a:gd name="T38" fmla="*/ 150 w 299"/>
                <a:gd name="T39" fmla="*/ 92 h 299"/>
                <a:gd name="T40" fmla="*/ 265 w 299"/>
                <a:gd name="T41" fmla="*/ 248 h 299"/>
                <a:gd name="T42" fmla="*/ 247 w 299"/>
                <a:gd name="T43" fmla="*/ 265 h 299"/>
                <a:gd name="T44" fmla="*/ 150 w 299"/>
                <a:gd name="T45" fmla="*/ 265 h 299"/>
                <a:gd name="T46" fmla="*/ 52 w 299"/>
                <a:gd name="T47" fmla="*/ 265 h 299"/>
                <a:gd name="T48" fmla="*/ 34 w 299"/>
                <a:gd name="T49" fmla="*/ 248 h 299"/>
                <a:gd name="T50" fmla="*/ 34 w 299"/>
                <a:gd name="T51" fmla="*/ 138 h 299"/>
                <a:gd name="T52" fmla="*/ 46 w 299"/>
                <a:gd name="T53" fmla="*/ 126 h 299"/>
                <a:gd name="T54" fmla="*/ 58 w 299"/>
                <a:gd name="T55" fmla="*/ 140 h 299"/>
                <a:gd name="T56" fmla="*/ 131 w 299"/>
                <a:gd name="T57" fmla="*/ 240 h 299"/>
                <a:gd name="T58" fmla="*/ 238 w 299"/>
                <a:gd name="T59" fmla="*/ 176 h 299"/>
                <a:gd name="T60" fmla="*/ 240 w 299"/>
                <a:gd name="T61" fmla="*/ 133 h 299"/>
                <a:gd name="T62" fmla="*/ 245 w 299"/>
                <a:gd name="T63" fmla="*/ 126 h 299"/>
                <a:gd name="T64" fmla="*/ 265 w 299"/>
                <a:gd name="T65" fmla="*/ 146 h 299"/>
                <a:gd name="T66" fmla="*/ 265 w 299"/>
                <a:gd name="T67" fmla="*/ 24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9" h="299">
                  <a:moveTo>
                    <a:pt x="260" y="0"/>
                  </a:moveTo>
                  <a:cubicBezTo>
                    <a:pt x="187" y="0"/>
                    <a:pt x="113" y="0"/>
                    <a:pt x="40" y="0"/>
                  </a:cubicBezTo>
                  <a:cubicBezTo>
                    <a:pt x="14" y="0"/>
                    <a:pt x="0" y="14"/>
                    <a:pt x="0" y="40"/>
                  </a:cubicBezTo>
                  <a:cubicBezTo>
                    <a:pt x="0" y="76"/>
                    <a:pt x="0" y="113"/>
                    <a:pt x="0" y="150"/>
                  </a:cubicBezTo>
                  <a:cubicBezTo>
                    <a:pt x="0" y="187"/>
                    <a:pt x="0" y="223"/>
                    <a:pt x="0" y="260"/>
                  </a:cubicBezTo>
                  <a:cubicBezTo>
                    <a:pt x="0" y="285"/>
                    <a:pt x="14" y="299"/>
                    <a:pt x="39" y="299"/>
                  </a:cubicBezTo>
                  <a:cubicBezTo>
                    <a:pt x="113" y="299"/>
                    <a:pt x="186" y="299"/>
                    <a:pt x="260" y="299"/>
                  </a:cubicBezTo>
                  <a:cubicBezTo>
                    <a:pt x="286" y="299"/>
                    <a:pt x="299" y="286"/>
                    <a:pt x="299" y="260"/>
                  </a:cubicBezTo>
                  <a:cubicBezTo>
                    <a:pt x="299" y="187"/>
                    <a:pt x="299" y="113"/>
                    <a:pt x="299" y="40"/>
                  </a:cubicBezTo>
                  <a:cubicBezTo>
                    <a:pt x="299" y="14"/>
                    <a:pt x="286" y="0"/>
                    <a:pt x="260" y="0"/>
                  </a:cubicBezTo>
                  <a:close/>
                  <a:moveTo>
                    <a:pt x="236" y="34"/>
                  </a:moveTo>
                  <a:cubicBezTo>
                    <a:pt x="265" y="34"/>
                    <a:pt x="265" y="34"/>
                    <a:pt x="265" y="64"/>
                  </a:cubicBezTo>
                  <a:cubicBezTo>
                    <a:pt x="265" y="93"/>
                    <a:pt x="265" y="93"/>
                    <a:pt x="236" y="93"/>
                  </a:cubicBezTo>
                  <a:cubicBezTo>
                    <a:pt x="207" y="93"/>
                    <a:pt x="207" y="93"/>
                    <a:pt x="207" y="63"/>
                  </a:cubicBezTo>
                  <a:cubicBezTo>
                    <a:pt x="207" y="34"/>
                    <a:pt x="207" y="34"/>
                    <a:pt x="236" y="34"/>
                  </a:cubicBezTo>
                  <a:close/>
                  <a:moveTo>
                    <a:pt x="150" y="92"/>
                  </a:moveTo>
                  <a:cubicBezTo>
                    <a:pt x="181" y="92"/>
                    <a:pt x="208" y="119"/>
                    <a:pt x="208" y="150"/>
                  </a:cubicBezTo>
                  <a:cubicBezTo>
                    <a:pt x="207" y="181"/>
                    <a:pt x="180" y="208"/>
                    <a:pt x="149" y="208"/>
                  </a:cubicBezTo>
                  <a:cubicBezTo>
                    <a:pt x="118" y="207"/>
                    <a:pt x="91" y="180"/>
                    <a:pt x="92" y="149"/>
                  </a:cubicBezTo>
                  <a:cubicBezTo>
                    <a:pt x="92" y="118"/>
                    <a:pt x="119" y="92"/>
                    <a:pt x="150" y="92"/>
                  </a:cubicBezTo>
                  <a:close/>
                  <a:moveTo>
                    <a:pt x="265" y="248"/>
                  </a:moveTo>
                  <a:cubicBezTo>
                    <a:pt x="265" y="261"/>
                    <a:pt x="262" y="265"/>
                    <a:pt x="247" y="265"/>
                  </a:cubicBezTo>
                  <a:cubicBezTo>
                    <a:pt x="215" y="265"/>
                    <a:pt x="182" y="265"/>
                    <a:pt x="150" y="265"/>
                  </a:cubicBezTo>
                  <a:cubicBezTo>
                    <a:pt x="117" y="265"/>
                    <a:pt x="84" y="265"/>
                    <a:pt x="52" y="265"/>
                  </a:cubicBezTo>
                  <a:cubicBezTo>
                    <a:pt x="38" y="265"/>
                    <a:pt x="34" y="261"/>
                    <a:pt x="34" y="248"/>
                  </a:cubicBezTo>
                  <a:cubicBezTo>
                    <a:pt x="34" y="211"/>
                    <a:pt x="34" y="175"/>
                    <a:pt x="34" y="138"/>
                  </a:cubicBezTo>
                  <a:cubicBezTo>
                    <a:pt x="34" y="128"/>
                    <a:pt x="37" y="126"/>
                    <a:pt x="46" y="126"/>
                  </a:cubicBezTo>
                  <a:cubicBezTo>
                    <a:pt x="60" y="127"/>
                    <a:pt x="60" y="126"/>
                    <a:pt x="58" y="140"/>
                  </a:cubicBezTo>
                  <a:cubicBezTo>
                    <a:pt x="53" y="187"/>
                    <a:pt x="85" y="231"/>
                    <a:pt x="131" y="240"/>
                  </a:cubicBezTo>
                  <a:cubicBezTo>
                    <a:pt x="178" y="249"/>
                    <a:pt x="225" y="221"/>
                    <a:pt x="238" y="176"/>
                  </a:cubicBezTo>
                  <a:cubicBezTo>
                    <a:pt x="242" y="161"/>
                    <a:pt x="243" y="147"/>
                    <a:pt x="240" y="133"/>
                  </a:cubicBezTo>
                  <a:cubicBezTo>
                    <a:pt x="239" y="128"/>
                    <a:pt x="240" y="127"/>
                    <a:pt x="245" y="126"/>
                  </a:cubicBezTo>
                  <a:cubicBezTo>
                    <a:pt x="265" y="125"/>
                    <a:pt x="265" y="125"/>
                    <a:pt x="265" y="146"/>
                  </a:cubicBezTo>
                  <a:cubicBezTo>
                    <a:pt x="265" y="180"/>
                    <a:pt x="265" y="214"/>
                    <a:pt x="265" y="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46">
              <a:extLst>
                <a:ext uri="{FF2B5EF4-FFF2-40B4-BE49-F238E27FC236}">
                  <a16:creationId xmlns:a16="http://schemas.microsoft.com/office/drawing/2014/main" id="{8E43302F-702D-436D-8265-DC40F022A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9086" y="3086847"/>
              <a:ext cx="980256" cy="9882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EEB042CD-C728-421D-8FB0-174E7F0C1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60" y="3321605"/>
              <a:ext cx="558838" cy="521047"/>
            </a:xfrm>
            <a:custGeom>
              <a:avLst/>
              <a:gdLst>
                <a:gd name="T0" fmla="*/ 338 w 447"/>
                <a:gd name="T1" fmla="*/ 413 h 413"/>
                <a:gd name="T2" fmla="*/ 293 w 447"/>
                <a:gd name="T3" fmla="*/ 405 h 413"/>
                <a:gd name="T4" fmla="*/ 59 w 447"/>
                <a:gd name="T5" fmla="*/ 233 h 413"/>
                <a:gd name="T6" fmla="*/ 8 w 447"/>
                <a:gd name="T7" fmla="*/ 131 h 413"/>
                <a:gd name="T8" fmla="*/ 48 w 447"/>
                <a:gd name="T9" fmla="*/ 15 h 413"/>
                <a:gd name="T10" fmla="*/ 105 w 447"/>
                <a:gd name="T11" fmla="*/ 7 h 413"/>
                <a:gd name="T12" fmla="*/ 115 w 447"/>
                <a:gd name="T13" fmla="*/ 18 h 413"/>
                <a:gd name="T14" fmla="*/ 153 w 447"/>
                <a:gd name="T15" fmla="*/ 107 h 413"/>
                <a:gd name="T16" fmla="*/ 151 w 447"/>
                <a:gd name="T17" fmla="*/ 124 h 413"/>
                <a:gd name="T18" fmla="*/ 125 w 447"/>
                <a:gd name="T19" fmla="*/ 160 h 413"/>
                <a:gd name="T20" fmla="*/ 122 w 447"/>
                <a:gd name="T21" fmla="*/ 185 h 413"/>
                <a:gd name="T22" fmla="*/ 270 w 447"/>
                <a:gd name="T23" fmla="*/ 311 h 413"/>
                <a:gd name="T24" fmla="*/ 292 w 447"/>
                <a:gd name="T25" fmla="*/ 306 h 413"/>
                <a:gd name="T26" fmla="*/ 324 w 447"/>
                <a:gd name="T27" fmla="*/ 266 h 413"/>
                <a:gd name="T28" fmla="*/ 349 w 447"/>
                <a:gd name="T29" fmla="*/ 260 h 413"/>
                <a:gd name="T30" fmla="*/ 412 w 447"/>
                <a:gd name="T31" fmla="*/ 289 h 413"/>
                <a:gd name="T32" fmla="*/ 426 w 447"/>
                <a:gd name="T33" fmla="*/ 296 h 413"/>
                <a:gd name="T34" fmla="*/ 445 w 447"/>
                <a:gd name="T35" fmla="*/ 331 h 413"/>
                <a:gd name="T36" fmla="*/ 366 w 447"/>
                <a:gd name="T37" fmla="*/ 410 h 413"/>
                <a:gd name="T38" fmla="*/ 338 w 447"/>
                <a:gd name="T3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" h="413">
                  <a:moveTo>
                    <a:pt x="338" y="413"/>
                  </a:moveTo>
                  <a:cubicBezTo>
                    <a:pt x="323" y="413"/>
                    <a:pt x="308" y="410"/>
                    <a:pt x="293" y="405"/>
                  </a:cubicBezTo>
                  <a:cubicBezTo>
                    <a:pt x="194" y="377"/>
                    <a:pt x="119" y="315"/>
                    <a:pt x="59" y="233"/>
                  </a:cubicBezTo>
                  <a:cubicBezTo>
                    <a:pt x="36" y="202"/>
                    <a:pt x="15" y="170"/>
                    <a:pt x="8" y="131"/>
                  </a:cubicBezTo>
                  <a:cubicBezTo>
                    <a:pt x="0" y="85"/>
                    <a:pt x="13" y="46"/>
                    <a:pt x="48" y="15"/>
                  </a:cubicBezTo>
                  <a:cubicBezTo>
                    <a:pt x="58" y="5"/>
                    <a:pt x="92" y="0"/>
                    <a:pt x="105" y="7"/>
                  </a:cubicBezTo>
                  <a:cubicBezTo>
                    <a:pt x="110" y="9"/>
                    <a:pt x="113" y="13"/>
                    <a:pt x="115" y="18"/>
                  </a:cubicBezTo>
                  <a:cubicBezTo>
                    <a:pt x="128" y="48"/>
                    <a:pt x="140" y="77"/>
                    <a:pt x="153" y="107"/>
                  </a:cubicBezTo>
                  <a:cubicBezTo>
                    <a:pt x="155" y="113"/>
                    <a:pt x="154" y="119"/>
                    <a:pt x="151" y="124"/>
                  </a:cubicBezTo>
                  <a:cubicBezTo>
                    <a:pt x="145" y="138"/>
                    <a:pt x="135" y="149"/>
                    <a:pt x="125" y="160"/>
                  </a:cubicBezTo>
                  <a:cubicBezTo>
                    <a:pt x="117" y="168"/>
                    <a:pt x="116" y="176"/>
                    <a:pt x="122" y="185"/>
                  </a:cubicBezTo>
                  <a:cubicBezTo>
                    <a:pt x="157" y="243"/>
                    <a:pt x="206" y="286"/>
                    <a:pt x="270" y="311"/>
                  </a:cubicBezTo>
                  <a:cubicBezTo>
                    <a:pt x="279" y="315"/>
                    <a:pt x="286" y="314"/>
                    <a:pt x="292" y="306"/>
                  </a:cubicBezTo>
                  <a:cubicBezTo>
                    <a:pt x="303" y="293"/>
                    <a:pt x="314" y="280"/>
                    <a:pt x="324" y="266"/>
                  </a:cubicBezTo>
                  <a:cubicBezTo>
                    <a:pt x="331" y="257"/>
                    <a:pt x="339" y="255"/>
                    <a:pt x="349" y="260"/>
                  </a:cubicBezTo>
                  <a:cubicBezTo>
                    <a:pt x="370" y="269"/>
                    <a:pt x="391" y="280"/>
                    <a:pt x="412" y="289"/>
                  </a:cubicBezTo>
                  <a:cubicBezTo>
                    <a:pt x="416" y="292"/>
                    <a:pt x="421" y="294"/>
                    <a:pt x="426" y="296"/>
                  </a:cubicBezTo>
                  <a:cubicBezTo>
                    <a:pt x="447" y="307"/>
                    <a:pt x="447" y="307"/>
                    <a:pt x="445" y="331"/>
                  </a:cubicBezTo>
                  <a:cubicBezTo>
                    <a:pt x="441" y="376"/>
                    <a:pt x="407" y="399"/>
                    <a:pt x="366" y="410"/>
                  </a:cubicBezTo>
                  <a:cubicBezTo>
                    <a:pt x="357" y="413"/>
                    <a:pt x="348" y="413"/>
                    <a:pt x="338" y="4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589DF2C6-57C5-47BA-B6F0-0C7121E20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359" y="3319314"/>
              <a:ext cx="258806" cy="223306"/>
            </a:xfrm>
            <a:custGeom>
              <a:avLst/>
              <a:gdLst>
                <a:gd name="T0" fmla="*/ 151 w 207"/>
                <a:gd name="T1" fmla="*/ 60 h 177"/>
                <a:gd name="T2" fmla="*/ 189 w 207"/>
                <a:gd name="T3" fmla="*/ 113 h 177"/>
                <a:gd name="T4" fmla="*/ 205 w 207"/>
                <a:gd name="T5" fmla="*/ 164 h 177"/>
                <a:gd name="T6" fmla="*/ 203 w 207"/>
                <a:gd name="T7" fmla="*/ 174 h 177"/>
                <a:gd name="T8" fmla="*/ 175 w 207"/>
                <a:gd name="T9" fmla="*/ 176 h 177"/>
                <a:gd name="T10" fmla="*/ 170 w 207"/>
                <a:gd name="T11" fmla="*/ 172 h 177"/>
                <a:gd name="T12" fmla="*/ 129 w 207"/>
                <a:gd name="T13" fmla="*/ 86 h 177"/>
                <a:gd name="T14" fmla="*/ 7 w 207"/>
                <a:gd name="T15" fmla="*/ 36 h 177"/>
                <a:gd name="T16" fmla="*/ 1 w 207"/>
                <a:gd name="T17" fmla="*/ 36 h 177"/>
                <a:gd name="T18" fmla="*/ 0 w 207"/>
                <a:gd name="T19" fmla="*/ 4 h 177"/>
                <a:gd name="T20" fmla="*/ 9 w 207"/>
                <a:gd name="T21" fmla="*/ 0 h 177"/>
                <a:gd name="T22" fmla="*/ 68 w 207"/>
                <a:gd name="T23" fmla="*/ 8 h 177"/>
                <a:gd name="T24" fmla="*/ 112 w 207"/>
                <a:gd name="T25" fmla="*/ 28 h 177"/>
                <a:gd name="T26" fmla="*/ 124 w 207"/>
                <a:gd name="T27" fmla="*/ 37 h 177"/>
                <a:gd name="T28" fmla="*/ 137 w 207"/>
                <a:gd name="T29" fmla="*/ 48 h 177"/>
                <a:gd name="T30" fmla="*/ 151 w 207"/>
                <a:gd name="T31" fmla="*/ 6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7" h="177">
                  <a:moveTo>
                    <a:pt x="151" y="60"/>
                  </a:moveTo>
                  <a:cubicBezTo>
                    <a:pt x="168" y="75"/>
                    <a:pt x="180" y="94"/>
                    <a:pt x="189" y="113"/>
                  </a:cubicBezTo>
                  <a:cubicBezTo>
                    <a:pt x="197" y="130"/>
                    <a:pt x="202" y="147"/>
                    <a:pt x="205" y="164"/>
                  </a:cubicBezTo>
                  <a:cubicBezTo>
                    <a:pt x="205" y="168"/>
                    <a:pt x="207" y="171"/>
                    <a:pt x="203" y="174"/>
                  </a:cubicBezTo>
                  <a:cubicBezTo>
                    <a:pt x="194" y="175"/>
                    <a:pt x="184" y="175"/>
                    <a:pt x="175" y="176"/>
                  </a:cubicBezTo>
                  <a:cubicBezTo>
                    <a:pt x="171" y="177"/>
                    <a:pt x="170" y="176"/>
                    <a:pt x="170" y="172"/>
                  </a:cubicBezTo>
                  <a:cubicBezTo>
                    <a:pt x="165" y="139"/>
                    <a:pt x="152" y="111"/>
                    <a:pt x="129" y="86"/>
                  </a:cubicBezTo>
                  <a:cubicBezTo>
                    <a:pt x="96" y="52"/>
                    <a:pt x="55" y="34"/>
                    <a:pt x="7" y="36"/>
                  </a:cubicBezTo>
                  <a:cubicBezTo>
                    <a:pt x="6" y="36"/>
                    <a:pt x="5" y="36"/>
                    <a:pt x="1" y="36"/>
                  </a:cubicBezTo>
                  <a:cubicBezTo>
                    <a:pt x="1" y="25"/>
                    <a:pt x="0" y="14"/>
                    <a:pt x="0" y="4"/>
                  </a:cubicBezTo>
                  <a:cubicBezTo>
                    <a:pt x="2" y="0"/>
                    <a:pt x="6" y="1"/>
                    <a:pt x="9" y="0"/>
                  </a:cubicBezTo>
                  <a:cubicBezTo>
                    <a:pt x="29" y="0"/>
                    <a:pt x="49" y="3"/>
                    <a:pt x="68" y="8"/>
                  </a:cubicBezTo>
                  <a:cubicBezTo>
                    <a:pt x="83" y="13"/>
                    <a:pt x="98" y="19"/>
                    <a:pt x="112" y="28"/>
                  </a:cubicBezTo>
                  <a:cubicBezTo>
                    <a:pt x="116" y="31"/>
                    <a:pt x="120" y="34"/>
                    <a:pt x="124" y="37"/>
                  </a:cubicBezTo>
                  <a:cubicBezTo>
                    <a:pt x="127" y="40"/>
                    <a:pt x="133" y="45"/>
                    <a:pt x="137" y="48"/>
                  </a:cubicBezTo>
                  <a:cubicBezTo>
                    <a:pt x="140" y="51"/>
                    <a:pt x="148" y="57"/>
                    <a:pt x="15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7A092CF6-4368-4E63-8E82-7B22D7CA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230" y="3384588"/>
              <a:ext cx="184371" cy="162613"/>
            </a:xfrm>
            <a:custGeom>
              <a:avLst/>
              <a:gdLst>
                <a:gd name="T0" fmla="*/ 99 w 148"/>
                <a:gd name="T1" fmla="*/ 35 h 129"/>
                <a:gd name="T2" fmla="*/ 147 w 148"/>
                <a:gd name="T3" fmla="*/ 121 h 129"/>
                <a:gd name="T4" fmla="*/ 143 w 148"/>
                <a:gd name="T5" fmla="*/ 127 h 129"/>
                <a:gd name="T6" fmla="*/ 117 w 148"/>
                <a:gd name="T7" fmla="*/ 129 h 129"/>
                <a:gd name="T8" fmla="*/ 113 w 148"/>
                <a:gd name="T9" fmla="*/ 126 h 129"/>
                <a:gd name="T10" fmla="*/ 69 w 148"/>
                <a:gd name="T11" fmla="*/ 54 h 129"/>
                <a:gd name="T12" fmla="*/ 7 w 148"/>
                <a:gd name="T13" fmla="*/ 36 h 129"/>
                <a:gd name="T14" fmla="*/ 2 w 148"/>
                <a:gd name="T15" fmla="*/ 31 h 129"/>
                <a:gd name="T16" fmla="*/ 0 w 148"/>
                <a:gd name="T17" fmla="*/ 5 h 129"/>
                <a:gd name="T18" fmla="*/ 3 w 148"/>
                <a:gd name="T19" fmla="*/ 1 h 129"/>
                <a:gd name="T20" fmla="*/ 99 w 148"/>
                <a:gd name="T21" fmla="*/ 3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129">
                  <a:moveTo>
                    <a:pt x="99" y="35"/>
                  </a:moveTo>
                  <a:cubicBezTo>
                    <a:pt x="126" y="58"/>
                    <a:pt x="142" y="86"/>
                    <a:pt x="147" y="121"/>
                  </a:cubicBezTo>
                  <a:cubicBezTo>
                    <a:pt x="148" y="125"/>
                    <a:pt x="147" y="127"/>
                    <a:pt x="143" y="127"/>
                  </a:cubicBezTo>
                  <a:cubicBezTo>
                    <a:pt x="134" y="127"/>
                    <a:pt x="126" y="128"/>
                    <a:pt x="117" y="129"/>
                  </a:cubicBezTo>
                  <a:cubicBezTo>
                    <a:pt x="115" y="129"/>
                    <a:pt x="114" y="129"/>
                    <a:pt x="113" y="126"/>
                  </a:cubicBezTo>
                  <a:cubicBezTo>
                    <a:pt x="109" y="96"/>
                    <a:pt x="94" y="72"/>
                    <a:pt x="69" y="54"/>
                  </a:cubicBezTo>
                  <a:cubicBezTo>
                    <a:pt x="51" y="41"/>
                    <a:pt x="30" y="35"/>
                    <a:pt x="7" y="36"/>
                  </a:cubicBezTo>
                  <a:cubicBezTo>
                    <a:pt x="3" y="36"/>
                    <a:pt x="2" y="35"/>
                    <a:pt x="2" y="31"/>
                  </a:cubicBezTo>
                  <a:cubicBezTo>
                    <a:pt x="2" y="23"/>
                    <a:pt x="1" y="14"/>
                    <a:pt x="0" y="5"/>
                  </a:cubicBezTo>
                  <a:cubicBezTo>
                    <a:pt x="0" y="2"/>
                    <a:pt x="0" y="1"/>
                    <a:pt x="3" y="1"/>
                  </a:cubicBezTo>
                  <a:cubicBezTo>
                    <a:pt x="39" y="0"/>
                    <a:pt x="71" y="12"/>
                    <a:pt x="9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FF565B26-9E71-44A8-9CF9-85220F99A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811" y="3447572"/>
              <a:ext cx="114516" cy="104209"/>
            </a:xfrm>
            <a:custGeom>
              <a:avLst/>
              <a:gdLst>
                <a:gd name="T0" fmla="*/ 60 w 92"/>
                <a:gd name="T1" fmla="*/ 83 h 83"/>
                <a:gd name="T2" fmla="*/ 7 w 92"/>
                <a:gd name="T3" fmla="*/ 35 h 83"/>
                <a:gd name="T4" fmla="*/ 2 w 92"/>
                <a:gd name="T5" fmla="*/ 32 h 83"/>
                <a:gd name="T6" fmla="*/ 0 w 92"/>
                <a:gd name="T7" fmla="*/ 6 h 83"/>
                <a:gd name="T8" fmla="*/ 3 w 92"/>
                <a:gd name="T9" fmla="*/ 3 h 83"/>
                <a:gd name="T10" fmla="*/ 92 w 92"/>
                <a:gd name="T11" fmla="*/ 78 h 83"/>
                <a:gd name="T12" fmla="*/ 89 w 92"/>
                <a:gd name="T13" fmla="*/ 81 h 83"/>
                <a:gd name="T14" fmla="*/ 60 w 92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83">
                  <a:moveTo>
                    <a:pt x="60" y="83"/>
                  </a:moveTo>
                  <a:cubicBezTo>
                    <a:pt x="56" y="55"/>
                    <a:pt x="34" y="36"/>
                    <a:pt x="7" y="35"/>
                  </a:cubicBezTo>
                  <a:cubicBezTo>
                    <a:pt x="4" y="35"/>
                    <a:pt x="3" y="35"/>
                    <a:pt x="2" y="32"/>
                  </a:cubicBezTo>
                  <a:cubicBezTo>
                    <a:pt x="2" y="24"/>
                    <a:pt x="1" y="15"/>
                    <a:pt x="0" y="6"/>
                  </a:cubicBezTo>
                  <a:cubicBezTo>
                    <a:pt x="0" y="4"/>
                    <a:pt x="0" y="3"/>
                    <a:pt x="3" y="3"/>
                  </a:cubicBezTo>
                  <a:cubicBezTo>
                    <a:pt x="45" y="0"/>
                    <a:pt x="88" y="36"/>
                    <a:pt x="92" y="78"/>
                  </a:cubicBezTo>
                  <a:cubicBezTo>
                    <a:pt x="92" y="80"/>
                    <a:pt x="91" y="81"/>
                    <a:pt x="89" y="81"/>
                  </a:cubicBezTo>
                  <a:cubicBezTo>
                    <a:pt x="80" y="82"/>
                    <a:pt x="70" y="82"/>
                    <a:pt x="60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51">
              <a:extLst>
                <a:ext uri="{FF2B5EF4-FFF2-40B4-BE49-F238E27FC236}">
                  <a16:creationId xmlns:a16="http://schemas.microsoft.com/office/drawing/2014/main" id="{A384E503-28EF-40E4-9DBE-FEB524E7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862" y="2980347"/>
              <a:ext cx="490128" cy="4935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E2F4C734-F9CC-49DD-A438-3D48A8F62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5426" y="3123492"/>
              <a:ext cx="38935" cy="206129"/>
            </a:xfrm>
            <a:custGeom>
              <a:avLst/>
              <a:gdLst>
                <a:gd name="T0" fmla="*/ 0 w 34"/>
                <a:gd name="T1" fmla="*/ 32 h 180"/>
                <a:gd name="T2" fmla="*/ 0 w 34"/>
                <a:gd name="T3" fmla="*/ 0 h 180"/>
                <a:gd name="T4" fmla="*/ 34 w 34"/>
                <a:gd name="T5" fmla="*/ 0 h 180"/>
                <a:gd name="T6" fmla="*/ 34 w 34"/>
                <a:gd name="T7" fmla="*/ 32 h 180"/>
                <a:gd name="T8" fmla="*/ 0 w 34"/>
                <a:gd name="T9" fmla="*/ 32 h 180"/>
                <a:gd name="T10" fmla="*/ 0 w 34"/>
                <a:gd name="T11" fmla="*/ 180 h 180"/>
                <a:gd name="T12" fmla="*/ 0 w 34"/>
                <a:gd name="T13" fmla="*/ 50 h 180"/>
                <a:gd name="T14" fmla="*/ 34 w 34"/>
                <a:gd name="T15" fmla="*/ 50 h 180"/>
                <a:gd name="T16" fmla="*/ 34 w 34"/>
                <a:gd name="T17" fmla="*/ 180 h 180"/>
                <a:gd name="T18" fmla="*/ 0 w 34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80">
                  <a:moveTo>
                    <a:pt x="0" y="3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32"/>
                  </a:lnTo>
                  <a:lnTo>
                    <a:pt x="0" y="32"/>
                  </a:lnTo>
                  <a:close/>
                  <a:moveTo>
                    <a:pt x="0" y="180"/>
                  </a:moveTo>
                  <a:lnTo>
                    <a:pt x="0" y="50"/>
                  </a:lnTo>
                  <a:lnTo>
                    <a:pt x="34" y="50"/>
                  </a:lnTo>
                  <a:lnTo>
                    <a:pt x="34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4E820B7C-BB2F-4583-A6B1-01432FDD4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442" y="3177315"/>
              <a:ext cx="133984" cy="152306"/>
            </a:xfrm>
            <a:custGeom>
              <a:avLst/>
              <a:gdLst>
                <a:gd name="T0" fmla="*/ 107 w 107"/>
                <a:gd name="T1" fmla="*/ 120 h 120"/>
                <a:gd name="T2" fmla="*/ 76 w 107"/>
                <a:gd name="T3" fmla="*/ 120 h 120"/>
                <a:gd name="T4" fmla="*/ 76 w 107"/>
                <a:gd name="T5" fmla="*/ 60 h 120"/>
                <a:gd name="T6" fmla="*/ 74 w 107"/>
                <a:gd name="T7" fmla="*/ 35 h 120"/>
                <a:gd name="T8" fmla="*/ 68 w 107"/>
                <a:gd name="T9" fmla="*/ 27 h 120"/>
                <a:gd name="T10" fmla="*/ 57 w 107"/>
                <a:gd name="T11" fmla="*/ 23 h 120"/>
                <a:gd name="T12" fmla="*/ 42 w 107"/>
                <a:gd name="T13" fmla="*/ 28 h 120"/>
                <a:gd name="T14" fmla="*/ 33 w 107"/>
                <a:gd name="T15" fmla="*/ 40 h 120"/>
                <a:gd name="T16" fmla="*/ 31 w 107"/>
                <a:gd name="T17" fmla="*/ 67 h 120"/>
                <a:gd name="T18" fmla="*/ 31 w 107"/>
                <a:gd name="T19" fmla="*/ 120 h 120"/>
                <a:gd name="T20" fmla="*/ 0 w 107"/>
                <a:gd name="T21" fmla="*/ 120 h 120"/>
                <a:gd name="T22" fmla="*/ 0 w 107"/>
                <a:gd name="T23" fmla="*/ 2 h 120"/>
                <a:gd name="T24" fmla="*/ 29 w 107"/>
                <a:gd name="T25" fmla="*/ 2 h 120"/>
                <a:gd name="T26" fmla="*/ 29 w 107"/>
                <a:gd name="T27" fmla="*/ 20 h 120"/>
                <a:gd name="T28" fmla="*/ 68 w 107"/>
                <a:gd name="T29" fmla="*/ 0 h 120"/>
                <a:gd name="T30" fmla="*/ 86 w 107"/>
                <a:gd name="T31" fmla="*/ 3 h 120"/>
                <a:gd name="T32" fmla="*/ 99 w 107"/>
                <a:gd name="T33" fmla="*/ 13 h 120"/>
                <a:gd name="T34" fmla="*/ 106 w 107"/>
                <a:gd name="T35" fmla="*/ 26 h 120"/>
                <a:gd name="T36" fmla="*/ 107 w 107"/>
                <a:gd name="T37" fmla="*/ 47 h 120"/>
                <a:gd name="T38" fmla="*/ 107 w 107"/>
                <a:gd name="T3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7" h="120">
                  <a:moveTo>
                    <a:pt x="107" y="120"/>
                  </a:moveTo>
                  <a:cubicBezTo>
                    <a:pt x="76" y="120"/>
                    <a:pt x="76" y="120"/>
                    <a:pt x="76" y="12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47"/>
                    <a:pt x="75" y="39"/>
                    <a:pt x="74" y="35"/>
                  </a:cubicBezTo>
                  <a:cubicBezTo>
                    <a:pt x="73" y="32"/>
                    <a:pt x="70" y="29"/>
                    <a:pt x="68" y="27"/>
                  </a:cubicBezTo>
                  <a:cubicBezTo>
                    <a:pt x="64" y="25"/>
                    <a:pt x="61" y="23"/>
                    <a:pt x="57" y="23"/>
                  </a:cubicBezTo>
                  <a:cubicBezTo>
                    <a:pt x="51" y="23"/>
                    <a:pt x="46" y="25"/>
                    <a:pt x="42" y="28"/>
                  </a:cubicBezTo>
                  <a:cubicBezTo>
                    <a:pt x="38" y="31"/>
                    <a:pt x="35" y="35"/>
                    <a:pt x="33" y="40"/>
                  </a:cubicBezTo>
                  <a:cubicBezTo>
                    <a:pt x="32" y="45"/>
                    <a:pt x="31" y="54"/>
                    <a:pt x="31" y="67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9" y="6"/>
                    <a:pt x="52" y="0"/>
                    <a:pt x="68" y="0"/>
                  </a:cubicBezTo>
                  <a:cubicBezTo>
                    <a:pt x="74" y="0"/>
                    <a:pt x="81" y="1"/>
                    <a:pt x="86" y="3"/>
                  </a:cubicBezTo>
                  <a:cubicBezTo>
                    <a:pt x="92" y="6"/>
                    <a:pt x="96" y="9"/>
                    <a:pt x="99" y="13"/>
                  </a:cubicBezTo>
                  <a:cubicBezTo>
                    <a:pt x="102" y="17"/>
                    <a:pt x="104" y="21"/>
                    <a:pt x="106" y="26"/>
                  </a:cubicBezTo>
                  <a:cubicBezTo>
                    <a:pt x="107" y="31"/>
                    <a:pt x="107" y="38"/>
                    <a:pt x="107" y="47"/>
                  </a:cubicBezTo>
                  <a:lnTo>
                    <a:pt x="107" y="1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4">
              <a:extLst>
                <a:ext uri="{FF2B5EF4-FFF2-40B4-BE49-F238E27FC236}">
                  <a16:creationId xmlns:a16="http://schemas.microsoft.com/office/drawing/2014/main" id="{F306CFBE-1D16-40EE-B61D-70113E20A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923" y="2832621"/>
              <a:ext cx="854289" cy="8600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E65BB448-F1B9-4DC4-B000-2FB9D1BB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277" y="3179605"/>
              <a:ext cx="57258" cy="194677"/>
            </a:xfrm>
            <a:custGeom>
              <a:avLst/>
              <a:gdLst>
                <a:gd name="T0" fmla="*/ 23 w 46"/>
                <a:gd name="T1" fmla="*/ 0 h 155"/>
                <a:gd name="T2" fmla="*/ 0 w 46"/>
                <a:gd name="T3" fmla="*/ 22 h 155"/>
                <a:gd name="T4" fmla="*/ 0 w 46"/>
                <a:gd name="T5" fmla="*/ 132 h 155"/>
                <a:gd name="T6" fmla="*/ 23 w 46"/>
                <a:gd name="T7" fmla="*/ 155 h 155"/>
                <a:gd name="T8" fmla="*/ 46 w 46"/>
                <a:gd name="T9" fmla="*/ 132 h 155"/>
                <a:gd name="T10" fmla="*/ 46 w 46"/>
                <a:gd name="T11" fmla="*/ 22 h 155"/>
                <a:gd name="T12" fmla="*/ 23 w 46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55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5"/>
                    <a:pt x="10" y="155"/>
                    <a:pt x="23" y="155"/>
                  </a:cubicBezTo>
                  <a:cubicBezTo>
                    <a:pt x="35" y="155"/>
                    <a:pt x="46" y="145"/>
                    <a:pt x="46" y="13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10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9422D14F-E3E8-4831-A938-C4BB63A5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744" y="3179605"/>
              <a:ext cx="56113" cy="194677"/>
            </a:xfrm>
            <a:custGeom>
              <a:avLst/>
              <a:gdLst>
                <a:gd name="T0" fmla="*/ 22 w 45"/>
                <a:gd name="T1" fmla="*/ 0 h 155"/>
                <a:gd name="T2" fmla="*/ 0 w 45"/>
                <a:gd name="T3" fmla="*/ 22 h 155"/>
                <a:gd name="T4" fmla="*/ 0 w 45"/>
                <a:gd name="T5" fmla="*/ 132 h 155"/>
                <a:gd name="T6" fmla="*/ 22 w 45"/>
                <a:gd name="T7" fmla="*/ 155 h 155"/>
                <a:gd name="T8" fmla="*/ 45 w 45"/>
                <a:gd name="T9" fmla="*/ 132 h 155"/>
                <a:gd name="T10" fmla="*/ 45 w 45"/>
                <a:gd name="T11" fmla="*/ 22 h 155"/>
                <a:gd name="T12" fmla="*/ 22 w 45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55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5"/>
                    <a:pt x="10" y="155"/>
                    <a:pt x="22" y="155"/>
                  </a:cubicBezTo>
                  <a:cubicBezTo>
                    <a:pt x="35" y="155"/>
                    <a:pt x="45" y="145"/>
                    <a:pt x="45" y="13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8B1D1327-8F40-459E-BB3B-78AB4C842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729" y="3179605"/>
              <a:ext cx="337822" cy="399660"/>
            </a:xfrm>
            <a:custGeom>
              <a:avLst/>
              <a:gdLst>
                <a:gd name="T0" fmla="*/ 0 w 270"/>
                <a:gd name="T1" fmla="*/ 0 h 317"/>
                <a:gd name="T2" fmla="*/ 0 w 270"/>
                <a:gd name="T3" fmla="*/ 1 h 317"/>
                <a:gd name="T4" fmla="*/ 0 w 270"/>
                <a:gd name="T5" fmla="*/ 203 h 317"/>
                <a:gd name="T6" fmla="*/ 34 w 270"/>
                <a:gd name="T7" fmla="*/ 237 h 317"/>
                <a:gd name="T8" fmla="*/ 70 w 270"/>
                <a:gd name="T9" fmla="*/ 237 h 317"/>
                <a:gd name="T10" fmla="*/ 70 w 270"/>
                <a:gd name="T11" fmla="*/ 294 h 317"/>
                <a:gd name="T12" fmla="*/ 93 w 270"/>
                <a:gd name="T13" fmla="*/ 317 h 317"/>
                <a:gd name="T14" fmla="*/ 116 w 270"/>
                <a:gd name="T15" fmla="*/ 294 h 317"/>
                <a:gd name="T16" fmla="*/ 116 w 270"/>
                <a:gd name="T17" fmla="*/ 237 h 317"/>
                <a:gd name="T18" fmla="*/ 154 w 270"/>
                <a:gd name="T19" fmla="*/ 237 h 317"/>
                <a:gd name="T20" fmla="*/ 154 w 270"/>
                <a:gd name="T21" fmla="*/ 294 h 317"/>
                <a:gd name="T22" fmla="*/ 177 w 270"/>
                <a:gd name="T23" fmla="*/ 317 h 317"/>
                <a:gd name="T24" fmla="*/ 200 w 270"/>
                <a:gd name="T25" fmla="*/ 294 h 317"/>
                <a:gd name="T26" fmla="*/ 200 w 270"/>
                <a:gd name="T27" fmla="*/ 237 h 317"/>
                <a:gd name="T28" fmla="*/ 236 w 270"/>
                <a:gd name="T29" fmla="*/ 237 h 317"/>
                <a:gd name="T30" fmla="*/ 270 w 270"/>
                <a:gd name="T31" fmla="*/ 203 h 317"/>
                <a:gd name="T32" fmla="*/ 270 w 270"/>
                <a:gd name="T33" fmla="*/ 1 h 317"/>
                <a:gd name="T34" fmla="*/ 270 w 270"/>
                <a:gd name="T35" fmla="*/ 0 h 317"/>
                <a:gd name="T36" fmla="*/ 0 w 270"/>
                <a:gd name="T3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0" h="317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1"/>
                    <a:pt x="15" y="237"/>
                    <a:pt x="34" y="237"/>
                  </a:cubicBezTo>
                  <a:cubicBezTo>
                    <a:pt x="70" y="237"/>
                    <a:pt x="70" y="237"/>
                    <a:pt x="70" y="237"/>
                  </a:cubicBezTo>
                  <a:cubicBezTo>
                    <a:pt x="70" y="294"/>
                    <a:pt x="70" y="294"/>
                    <a:pt x="70" y="294"/>
                  </a:cubicBezTo>
                  <a:cubicBezTo>
                    <a:pt x="70" y="307"/>
                    <a:pt x="80" y="317"/>
                    <a:pt x="93" y="317"/>
                  </a:cubicBezTo>
                  <a:cubicBezTo>
                    <a:pt x="105" y="317"/>
                    <a:pt x="116" y="307"/>
                    <a:pt x="116" y="294"/>
                  </a:cubicBezTo>
                  <a:cubicBezTo>
                    <a:pt x="116" y="237"/>
                    <a:pt x="116" y="237"/>
                    <a:pt x="116" y="237"/>
                  </a:cubicBezTo>
                  <a:cubicBezTo>
                    <a:pt x="154" y="237"/>
                    <a:pt x="154" y="237"/>
                    <a:pt x="154" y="237"/>
                  </a:cubicBezTo>
                  <a:cubicBezTo>
                    <a:pt x="154" y="294"/>
                    <a:pt x="154" y="294"/>
                    <a:pt x="154" y="294"/>
                  </a:cubicBezTo>
                  <a:cubicBezTo>
                    <a:pt x="154" y="307"/>
                    <a:pt x="164" y="317"/>
                    <a:pt x="177" y="317"/>
                  </a:cubicBezTo>
                  <a:cubicBezTo>
                    <a:pt x="189" y="317"/>
                    <a:pt x="200" y="307"/>
                    <a:pt x="200" y="294"/>
                  </a:cubicBezTo>
                  <a:cubicBezTo>
                    <a:pt x="200" y="237"/>
                    <a:pt x="200" y="237"/>
                    <a:pt x="200" y="237"/>
                  </a:cubicBezTo>
                  <a:cubicBezTo>
                    <a:pt x="236" y="237"/>
                    <a:pt x="236" y="237"/>
                    <a:pt x="236" y="237"/>
                  </a:cubicBezTo>
                  <a:cubicBezTo>
                    <a:pt x="255" y="237"/>
                    <a:pt x="270" y="221"/>
                    <a:pt x="270" y="20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0" y="1"/>
                    <a:pt x="270" y="0"/>
                    <a:pt x="2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791FB11-402E-4C55-8B48-85B8514BB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8874" y="2944847"/>
              <a:ext cx="335532" cy="206129"/>
            </a:xfrm>
            <a:custGeom>
              <a:avLst/>
              <a:gdLst>
                <a:gd name="T0" fmla="*/ 200 w 268"/>
                <a:gd name="T1" fmla="*/ 48 h 164"/>
                <a:gd name="T2" fmla="*/ 224 w 268"/>
                <a:gd name="T3" fmla="*/ 3 h 164"/>
                <a:gd name="T4" fmla="*/ 219 w 268"/>
                <a:gd name="T5" fmla="*/ 0 h 164"/>
                <a:gd name="T6" fmla="*/ 195 w 268"/>
                <a:gd name="T7" fmla="*/ 46 h 164"/>
                <a:gd name="T8" fmla="*/ 134 w 268"/>
                <a:gd name="T9" fmla="*/ 31 h 164"/>
                <a:gd name="T10" fmla="*/ 76 w 268"/>
                <a:gd name="T11" fmla="*/ 44 h 164"/>
                <a:gd name="T12" fmla="*/ 52 w 268"/>
                <a:gd name="T13" fmla="*/ 0 h 164"/>
                <a:gd name="T14" fmla="*/ 47 w 268"/>
                <a:gd name="T15" fmla="*/ 3 h 164"/>
                <a:gd name="T16" fmla="*/ 71 w 268"/>
                <a:gd name="T17" fmla="*/ 47 h 164"/>
                <a:gd name="T18" fmla="*/ 0 w 268"/>
                <a:gd name="T19" fmla="*/ 164 h 164"/>
                <a:gd name="T20" fmla="*/ 268 w 268"/>
                <a:gd name="T21" fmla="*/ 164 h 164"/>
                <a:gd name="T22" fmla="*/ 200 w 268"/>
                <a:gd name="T23" fmla="*/ 48 h 164"/>
                <a:gd name="T24" fmla="*/ 65 w 268"/>
                <a:gd name="T25" fmla="*/ 112 h 164"/>
                <a:gd name="T26" fmla="*/ 52 w 268"/>
                <a:gd name="T27" fmla="*/ 100 h 164"/>
                <a:gd name="T28" fmla="*/ 65 w 268"/>
                <a:gd name="T29" fmla="*/ 87 h 164"/>
                <a:gd name="T30" fmla="*/ 78 w 268"/>
                <a:gd name="T31" fmla="*/ 100 h 164"/>
                <a:gd name="T32" fmla="*/ 65 w 268"/>
                <a:gd name="T33" fmla="*/ 112 h 164"/>
                <a:gd name="T34" fmla="*/ 201 w 268"/>
                <a:gd name="T35" fmla="*/ 112 h 164"/>
                <a:gd name="T36" fmla="*/ 188 w 268"/>
                <a:gd name="T37" fmla="*/ 100 h 164"/>
                <a:gd name="T38" fmla="*/ 201 w 268"/>
                <a:gd name="T39" fmla="*/ 87 h 164"/>
                <a:gd name="T40" fmla="*/ 213 w 268"/>
                <a:gd name="T41" fmla="*/ 100 h 164"/>
                <a:gd name="T42" fmla="*/ 201 w 268"/>
                <a:gd name="T43" fmla="*/ 1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8" h="164">
                  <a:moveTo>
                    <a:pt x="200" y="48"/>
                  </a:moveTo>
                  <a:cubicBezTo>
                    <a:pt x="224" y="3"/>
                    <a:pt x="224" y="3"/>
                    <a:pt x="224" y="3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195" y="46"/>
                    <a:pt x="195" y="46"/>
                    <a:pt x="195" y="46"/>
                  </a:cubicBezTo>
                  <a:cubicBezTo>
                    <a:pt x="177" y="36"/>
                    <a:pt x="156" y="31"/>
                    <a:pt x="134" y="31"/>
                  </a:cubicBezTo>
                  <a:cubicBezTo>
                    <a:pt x="113" y="31"/>
                    <a:pt x="93" y="36"/>
                    <a:pt x="76" y="4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29" y="69"/>
                    <a:pt x="0" y="113"/>
                    <a:pt x="0" y="164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8" y="114"/>
                    <a:pt x="240" y="71"/>
                    <a:pt x="200" y="48"/>
                  </a:cubicBezTo>
                  <a:close/>
                  <a:moveTo>
                    <a:pt x="65" y="112"/>
                  </a:moveTo>
                  <a:cubicBezTo>
                    <a:pt x="58" y="112"/>
                    <a:pt x="52" y="107"/>
                    <a:pt x="52" y="100"/>
                  </a:cubicBezTo>
                  <a:cubicBezTo>
                    <a:pt x="52" y="93"/>
                    <a:pt x="58" y="87"/>
                    <a:pt x="65" y="87"/>
                  </a:cubicBezTo>
                  <a:cubicBezTo>
                    <a:pt x="72" y="87"/>
                    <a:pt x="78" y="93"/>
                    <a:pt x="78" y="100"/>
                  </a:cubicBezTo>
                  <a:cubicBezTo>
                    <a:pt x="78" y="107"/>
                    <a:pt x="72" y="112"/>
                    <a:pt x="65" y="112"/>
                  </a:cubicBezTo>
                  <a:close/>
                  <a:moveTo>
                    <a:pt x="201" y="112"/>
                  </a:moveTo>
                  <a:cubicBezTo>
                    <a:pt x="194" y="112"/>
                    <a:pt x="188" y="107"/>
                    <a:pt x="188" y="100"/>
                  </a:cubicBezTo>
                  <a:cubicBezTo>
                    <a:pt x="188" y="93"/>
                    <a:pt x="194" y="87"/>
                    <a:pt x="201" y="87"/>
                  </a:cubicBezTo>
                  <a:cubicBezTo>
                    <a:pt x="208" y="87"/>
                    <a:pt x="213" y="93"/>
                    <a:pt x="213" y="100"/>
                  </a:cubicBezTo>
                  <a:cubicBezTo>
                    <a:pt x="213" y="107"/>
                    <a:pt x="208" y="112"/>
                    <a:pt x="20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59">
              <a:extLst>
                <a:ext uri="{FF2B5EF4-FFF2-40B4-BE49-F238E27FC236}">
                  <a16:creationId xmlns:a16="http://schemas.microsoft.com/office/drawing/2014/main" id="{C8270F72-C154-4F84-ABFB-0951C36A5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569" y="3688056"/>
              <a:ext cx="594338" cy="6000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224E3677-D9A1-4C18-9741-741BB71F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520" y="3859829"/>
              <a:ext cx="335532" cy="308047"/>
            </a:xfrm>
            <a:custGeom>
              <a:avLst/>
              <a:gdLst>
                <a:gd name="T0" fmla="*/ 80 w 268"/>
                <a:gd name="T1" fmla="*/ 3 h 244"/>
                <a:gd name="T2" fmla="*/ 110 w 268"/>
                <a:gd name="T3" fmla="*/ 9 h 244"/>
                <a:gd name="T4" fmla="*/ 128 w 268"/>
                <a:gd name="T5" fmla="*/ 15 h 244"/>
                <a:gd name="T6" fmla="*/ 159 w 268"/>
                <a:gd name="T7" fmla="*/ 13 h 244"/>
                <a:gd name="T8" fmla="*/ 181 w 268"/>
                <a:gd name="T9" fmla="*/ 5 h 244"/>
                <a:gd name="T10" fmla="*/ 244 w 268"/>
                <a:gd name="T11" fmla="*/ 19 h 244"/>
                <a:gd name="T12" fmla="*/ 257 w 268"/>
                <a:gd name="T13" fmla="*/ 32 h 244"/>
                <a:gd name="T14" fmla="*/ 257 w 268"/>
                <a:gd name="T15" fmla="*/ 36 h 244"/>
                <a:gd name="T16" fmla="*/ 224 w 268"/>
                <a:gd name="T17" fmla="*/ 87 h 244"/>
                <a:gd name="T18" fmla="*/ 243 w 268"/>
                <a:gd name="T19" fmla="*/ 142 h 244"/>
                <a:gd name="T20" fmla="*/ 266 w 268"/>
                <a:gd name="T21" fmla="*/ 157 h 244"/>
                <a:gd name="T22" fmla="*/ 267 w 268"/>
                <a:gd name="T23" fmla="*/ 161 h 244"/>
                <a:gd name="T24" fmla="*/ 230 w 268"/>
                <a:gd name="T25" fmla="*/ 221 h 244"/>
                <a:gd name="T26" fmla="*/ 211 w 268"/>
                <a:gd name="T27" fmla="*/ 236 h 244"/>
                <a:gd name="T28" fmla="*/ 177 w 268"/>
                <a:gd name="T29" fmla="*/ 238 h 244"/>
                <a:gd name="T30" fmla="*/ 162 w 268"/>
                <a:gd name="T31" fmla="*/ 231 h 244"/>
                <a:gd name="T32" fmla="*/ 114 w 268"/>
                <a:gd name="T33" fmla="*/ 233 h 244"/>
                <a:gd name="T34" fmla="*/ 102 w 268"/>
                <a:gd name="T35" fmla="*/ 239 h 244"/>
                <a:gd name="T36" fmla="*/ 61 w 268"/>
                <a:gd name="T37" fmla="*/ 231 h 244"/>
                <a:gd name="T38" fmla="*/ 41 w 268"/>
                <a:gd name="T39" fmla="*/ 210 h 244"/>
                <a:gd name="T40" fmla="*/ 11 w 268"/>
                <a:gd name="T41" fmla="*/ 152 h 244"/>
                <a:gd name="T42" fmla="*/ 1 w 268"/>
                <a:gd name="T43" fmla="*/ 106 h 244"/>
                <a:gd name="T44" fmla="*/ 9 w 268"/>
                <a:gd name="T45" fmla="*/ 55 h 244"/>
                <a:gd name="T46" fmla="*/ 65 w 268"/>
                <a:gd name="T47" fmla="*/ 5 h 244"/>
                <a:gd name="T48" fmla="*/ 80 w 268"/>
                <a:gd name="T49" fmla="*/ 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8" h="244">
                  <a:moveTo>
                    <a:pt x="80" y="3"/>
                  </a:moveTo>
                  <a:cubicBezTo>
                    <a:pt x="91" y="3"/>
                    <a:pt x="101" y="6"/>
                    <a:pt x="110" y="9"/>
                  </a:cubicBezTo>
                  <a:cubicBezTo>
                    <a:pt x="116" y="11"/>
                    <a:pt x="122" y="14"/>
                    <a:pt x="128" y="15"/>
                  </a:cubicBezTo>
                  <a:cubicBezTo>
                    <a:pt x="138" y="18"/>
                    <a:pt x="149" y="17"/>
                    <a:pt x="159" y="13"/>
                  </a:cubicBezTo>
                  <a:cubicBezTo>
                    <a:pt x="166" y="10"/>
                    <a:pt x="174" y="7"/>
                    <a:pt x="181" y="5"/>
                  </a:cubicBezTo>
                  <a:cubicBezTo>
                    <a:pt x="204" y="0"/>
                    <a:pt x="225" y="5"/>
                    <a:pt x="244" y="19"/>
                  </a:cubicBezTo>
                  <a:cubicBezTo>
                    <a:pt x="249" y="23"/>
                    <a:pt x="253" y="28"/>
                    <a:pt x="257" y="32"/>
                  </a:cubicBezTo>
                  <a:cubicBezTo>
                    <a:pt x="259" y="34"/>
                    <a:pt x="259" y="35"/>
                    <a:pt x="257" y="36"/>
                  </a:cubicBezTo>
                  <a:cubicBezTo>
                    <a:pt x="238" y="48"/>
                    <a:pt x="226" y="65"/>
                    <a:pt x="224" y="87"/>
                  </a:cubicBezTo>
                  <a:cubicBezTo>
                    <a:pt x="222" y="108"/>
                    <a:pt x="229" y="127"/>
                    <a:pt x="243" y="142"/>
                  </a:cubicBezTo>
                  <a:cubicBezTo>
                    <a:pt x="250" y="149"/>
                    <a:pt x="257" y="154"/>
                    <a:pt x="266" y="157"/>
                  </a:cubicBezTo>
                  <a:cubicBezTo>
                    <a:pt x="268" y="158"/>
                    <a:pt x="268" y="159"/>
                    <a:pt x="267" y="161"/>
                  </a:cubicBezTo>
                  <a:cubicBezTo>
                    <a:pt x="258" y="183"/>
                    <a:pt x="245" y="203"/>
                    <a:pt x="230" y="221"/>
                  </a:cubicBezTo>
                  <a:cubicBezTo>
                    <a:pt x="224" y="227"/>
                    <a:pt x="218" y="232"/>
                    <a:pt x="211" y="236"/>
                  </a:cubicBezTo>
                  <a:cubicBezTo>
                    <a:pt x="200" y="243"/>
                    <a:pt x="188" y="243"/>
                    <a:pt x="177" y="238"/>
                  </a:cubicBezTo>
                  <a:cubicBezTo>
                    <a:pt x="172" y="235"/>
                    <a:pt x="167" y="233"/>
                    <a:pt x="162" y="231"/>
                  </a:cubicBezTo>
                  <a:cubicBezTo>
                    <a:pt x="146" y="226"/>
                    <a:pt x="130" y="227"/>
                    <a:pt x="114" y="233"/>
                  </a:cubicBezTo>
                  <a:cubicBezTo>
                    <a:pt x="110" y="235"/>
                    <a:pt x="106" y="237"/>
                    <a:pt x="102" y="239"/>
                  </a:cubicBezTo>
                  <a:cubicBezTo>
                    <a:pt x="87" y="244"/>
                    <a:pt x="73" y="241"/>
                    <a:pt x="61" y="231"/>
                  </a:cubicBezTo>
                  <a:cubicBezTo>
                    <a:pt x="53" y="225"/>
                    <a:pt x="47" y="218"/>
                    <a:pt x="41" y="210"/>
                  </a:cubicBezTo>
                  <a:cubicBezTo>
                    <a:pt x="28" y="192"/>
                    <a:pt x="17" y="173"/>
                    <a:pt x="11" y="152"/>
                  </a:cubicBezTo>
                  <a:cubicBezTo>
                    <a:pt x="5" y="137"/>
                    <a:pt x="2" y="122"/>
                    <a:pt x="1" y="106"/>
                  </a:cubicBezTo>
                  <a:cubicBezTo>
                    <a:pt x="0" y="88"/>
                    <a:pt x="2" y="71"/>
                    <a:pt x="9" y="55"/>
                  </a:cubicBezTo>
                  <a:cubicBezTo>
                    <a:pt x="20" y="30"/>
                    <a:pt x="38" y="13"/>
                    <a:pt x="65" y="5"/>
                  </a:cubicBezTo>
                  <a:cubicBezTo>
                    <a:pt x="70" y="4"/>
                    <a:pt x="75" y="3"/>
                    <a:pt x="8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FB2A4FAD-B75B-4592-98BA-583D0A350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8988" y="3771652"/>
              <a:ext cx="81307" cy="95048"/>
            </a:xfrm>
            <a:custGeom>
              <a:avLst/>
              <a:gdLst>
                <a:gd name="T0" fmla="*/ 65 w 65"/>
                <a:gd name="T1" fmla="*/ 7 h 75"/>
                <a:gd name="T2" fmla="*/ 53 w 65"/>
                <a:gd name="T3" fmla="*/ 46 h 75"/>
                <a:gd name="T4" fmla="*/ 18 w 65"/>
                <a:gd name="T5" fmla="*/ 73 h 75"/>
                <a:gd name="T6" fmla="*/ 4 w 65"/>
                <a:gd name="T7" fmla="*/ 75 h 75"/>
                <a:gd name="T8" fmla="*/ 1 w 65"/>
                <a:gd name="T9" fmla="*/ 73 h 75"/>
                <a:gd name="T10" fmla="*/ 7 w 65"/>
                <a:gd name="T11" fmla="*/ 42 h 75"/>
                <a:gd name="T12" fmla="*/ 50 w 65"/>
                <a:gd name="T13" fmla="*/ 3 h 75"/>
                <a:gd name="T14" fmla="*/ 63 w 65"/>
                <a:gd name="T15" fmla="*/ 1 h 75"/>
                <a:gd name="T16" fmla="*/ 65 w 65"/>
                <a:gd name="T17" fmla="*/ 3 h 75"/>
                <a:gd name="T18" fmla="*/ 65 w 65"/>
                <a:gd name="T19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5">
                  <a:moveTo>
                    <a:pt x="65" y="7"/>
                  </a:moveTo>
                  <a:cubicBezTo>
                    <a:pt x="65" y="22"/>
                    <a:pt x="60" y="35"/>
                    <a:pt x="53" y="46"/>
                  </a:cubicBezTo>
                  <a:cubicBezTo>
                    <a:pt x="44" y="59"/>
                    <a:pt x="32" y="68"/>
                    <a:pt x="18" y="73"/>
                  </a:cubicBezTo>
                  <a:cubicBezTo>
                    <a:pt x="13" y="74"/>
                    <a:pt x="8" y="75"/>
                    <a:pt x="4" y="75"/>
                  </a:cubicBezTo>
                  <a:cubicBezTo>
                    <a:pt x="2" y="75"/>
                    <a:pt x="1" y="74"/>
                    <a:pt x="1" y="73"/>
                  </a:cubicBezTo>
                  <a:cubicBezTo>
                    <a:pt x="0" y="62"/>
                    <a:pt x="2" y="52"/>
                    <a:pt x="7" y="42"/>
                  </a:cubicBezTo>
                  <a:cubicBezTo>
                    <a:pt x="16" y="23"/>
                    <a:pt x="31" y="10"/>
                    <a:pt x="50" y="3"/>
                  </a:cubicBezTo>
                  <a:cubicBezTo>
                    <a:pt x="54" y="2"/>
                    <a:pt x="58" y="1"/>
                    <a:pt x="63" y="1"/>
                  </a:cubicBezTo>
                  <a:cubicBezTo>
                    <a:pt x="64" y="0"/>
                    <a:pt x="65" y="1"/>
                    <a:pt x="65" y="3"/>
                  </a:cubicBezTo>
                  <a:cubicBezTo>
                    <a:pt x="65" y="5"/>
                    <a:pt x="65" y="7"/>
                    <a:pt x="6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2">
              <a:extLst>
                <a:ext uri="{FF2B5EF4-FFF2-40B4-BE49-F238E27FC236}">
                  <a16:creationId xmlns:a16="http://schemas.microsoft.com/office/drawing/2014/main" id="{2B9C0BA6-A82D-48FF-B21F-279C60815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2502" y="3736152"/>
              <a:ext cx="587467" cy="5931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E77FC9E5-9A1F-4621-B95D-B78D640BB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356" y="3838071"/>
              <a:ext cx="164903" cy="388209"/>
            </a:xfrm>
            <a:custGeom>
              <a:avLst/>
              <a:gdLst>
                <a:gd name="T0" fmla="*/ 127 w 132"/>
                <a:gd name="T1" fmla="*/ 79 h 308"/>
                <a:gd name="T2" fmla="*/ 127 w 132"/>
                <a:gd name="T3" fmla="*/ 126 h 308"/>
                <a:gd name="T4" fmla="*/ 87 w 132"/>
                <a:gd name="T5" fmla="*/ 126 h 308"/>
                <a:gd name="T6" fmla="*/ 87 w 132"/>
                <a:gd name="T7" fmla="*/ 216 h 308"/>
                <a:gd name="T8" fmla="*/ 88 w 132"/>
                <a:gd name="T9" fmla="*/ 248 h 308"/>
                <a:gd name="T10" fmla="*/ 93 w 132"/>
                <a:gd name="T11" fmla="*/ 256 h 308"/>
                <a:gd name="T12" fmla="*/ 103 w 132"/>
                <a:gd name="T13" fmla="*/ 259 h 308"/>
                <a:gd name="T14" fmla="*/ 127 w 132"/>
                <a:gd name="T15" fmla="*/ 253 h 308"/>
                <a:gd name="T16" fmla="*/ 132 w 132"/>
                <a:gd name="T17" fmla="*/ 299 h 308"/>
                <a:gd name="T18" fmla="*/ 85 w 132"/>
                <a:gd name="T19" fmla="*/ 308 h 308"/>
                <a:gd name="T20" fmla="*/ 56 w 132"/>
                <a:gd name="T21" fmla="*/ 302 h 308"/>
                <a:gd name="T22" fmla="*/ 38 w 132"/>
                <a:gd name="T23" fmla="*/ 289 h 308"/>
                <a:gd name="T24" fmla="*/ 29 w 132"/>
                <a:gd name="T25" fmla="*/ 265 h 308"/>
                <a:gd name="T26" fmla="*/ 27 w 132"/>
                <a:gd name="T27" fmla="*/ 224 h 308"/>
                <a:gd name="T28" fmla="*/ 27 w 132"/>
                <a:gd name="T29" fmla="*/ 126 h 308"/>
                <a:gd name="T30" fmla="*/ 0 w 132"/>
                <a:gd name="T31" fmla="*/ 126 h 308"/>
                <a:gd name="T32" fmla="*/ 0 w 132"/>
                <a:gd name="T33" fmla="*/ 79 h 308"/>
                <a:gd name="T34" fmla="*/ 27 w 132"/>
                <a:gd name="T35" fmla="*/ 79 h 308"/>
                <a:gd name="T36" fmla="*/ 27 w 132"/>
                <a:gd name="T37" fmla="*/ 35 h 308"/>
                <a:gd name="T38" fmla="*/ 87 w 132"/>
                <a:gd name="T39" fmla="*/ 0 h 308"/>
                <a:gd name="T40" fmla="*/ 87 w 132"/>
                <a:gd name="T41" fmla="*/ 79 h 308"/>
                <a:gd name="T42" fmla="*/ 127 w 132"/>
                <a:gd name="T43" fmla="*/ 7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308">
                  <a:moveTo>
                    <a:pt x="127" y="79"/>
                  </a:moveTo>
                  <a:cubicBezTo>
                    <a:pt x="127" y="126"/>
                    <a:pt x="127" y="126"/>
                    <a:pt x="127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216"/>
                    <a:pt x="87" y="216"/>
                    <a:pt x="87" y="216"/>
                  </a:cubicBezTo>
                  <a:cubicBezTo>
                    <a:pt x="87" y="235"/>
                    <a:pt x="87" y="245"/>
                    <a:pt x="88" y="248"/>
                  </a:cubicBezTo>
                  <a:cubicBezTo>
                    <a:pt x="89" y="251"/>
                    <a:pt x="90" y="254"/>
                    <a:pt x="93" y="256"/>
                  </a:cubicBezTo>
                  <a:cubicBezTo>
                    <a:pt x="96" y="258"/>
                    <a:pt x="99" y="259"/>
                    <a:pt x="103" y="259"/>
                  </a:cubicBezTo>
                  <a:cubicBezTo>
                    <a:pt x="109" y="259"/>
                    <a:pt x="117" y="257"/>
                    <a:pt x="127" y="253"/>
                  </a:cubicBezTo>
                  <a:cubicBezTo>
                    <a:pt x="132" y="299"/>
                    <a:pt x="132" y="299"/>
                    <a:pt x="132" y="299"/>
                  </a:cubicBezTo>
                  <a:cubicBezTo>
                    <a:pt x="118" y="305"/>
                    <a:pt x="103" y="308"/>
                    <a:pt x="85" y="308"/>
                  </a:cubicBezTo>
                  <a:cubicBezTo>
                    <a:pt x="74" y="308"/>
                    <a:pt x="65" y="306"/>
                    <a:pt x="56" y="302"/>
                  </a:cubicBezTo>
                  <a:cubicBezTo>
                    <a:pt x="48" y="299"/>
                    <a:pt x="42" y="294"/>
                    <a:pt x="38" y="289"/>
                  </a:cubicBezTo>
                  <a:cubicBezTo>
                    <a:pt x="34" y="283"/>
                    <a:pt x="31" y="275"/>
                    <a:pt x="29" y="265"/>
                  </a:cubicBezTo>
                  <a:cubicBezTo>
                    <a:pt x="28" y="259"/>
                    <a:pt x="27" y="245"/>
                    <a:pt x="27" y="224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9"/>
                    <a:pt x="87" y="79"/>
                    <a:pt x="87" y="79"/>
                  </a:cubicBezTo>
                  <a:lnTo>
                    <a:pt x="127" y="79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val 64">
              <a:extLst>
                <a:ext uri="{FF2B5EF4-FFF2-40B4-BE49-F238E27FC236}">
                  <a16:creationId xmlns:a16="http://schemas.microsoft.com/office/drawing/2014/main" id="{93CF9FE0-3744-455E-8F8F-4704EF8EE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5501" y="2618477"/>
              <a:ext cx="671063" cy="6756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0B0BB184-9342-43D8-8866-B6B0F17A7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048" y="2818879"/>
              <a:ext cx="140855" cy="142000"/>
            </a:xfrm>
            <a:custGeom>
              <a:avLst/>
              <a:gdLst>
                <a:gd name="T0" fmla="*/ 56 w 113"/>
                <a:gd name="T1" fmla="*/ 0 h 113"/>
                <a:gd name="T2" fmla="*/ 113 w 113"/>
                <a:gd name="T3" fmla="*/ 57 h 113"/>
                <a:gd name="T4" fmla="*/ 57 w 113"/>
                <a:gd name="T5" fmla="*/ 113 h 113"/>
                <a:gd name="T6" fmla="*/ 0 w 113"/>
                <a:gd name="T7" fmla="*/ 57 h 113"/>
                <a:gd name="T8" fmla="*/ 56 w 113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cubicBezTo>
                    <a:pt x="88" y="0"/>
                    <a:pt x="113" y="26"/>
                    <a:pt x="113" y="57"/>
                  </a:cubicBezTo>
                  <a:cubicBezTo>
                    <a:pt x="113" y="88"/>
                    <a:pt x="88" y="113"/>
                    <a:pt x="57" y="113"/>
                  </a:cubicBezTo>
                  <a:cubicBezTo>
                    <a:pt x="25" y="113"/>
                    <a:pt x="0" y="88"/>
                    <a:pt x="0" y="57"/>
                  </a:cubicBez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id="{7BDF0458-693C-49AA-A7B6-3B01B8B29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4016" y="2972331"/>
              <a:ext cx="168339" cy="127112"/>
            </a:xfrm>
            <a:custGeom>
              <a:avLst/>
              <a:gdLst>
                <a:gd name="T0" fmla="*/ 69 w 135"/>
                <a:gd name="T1" fmla="*/ 96 h 101"/>
                <a:gd name="T2" fmla="*/ 18 w 135"/>
                <a:gd name="T3" fmla="*/ 96 h 101"/>
                <a:gd name="T4" fmla="*/ 7 w 135"/>
                <a:gd name="T5" fmla="*/ 91 h 101"/>
                <a:gd name="T6" fmla="*/ 34 w 135"/>
                <a:gd name="T7" fmla="*/ 16 h 101"/>
                <a:gd name="T8" fmla="*/ 96 w 135"/>
                <a:gd name="T9" fmla="*/ 11 h 101"/>
                <a:gd name="T10" fmla="*/ 131 w 135"/>
                <a:gd name="T11" fmla="*/ 69 h 101"/>
                <a:gd name="T12" fmla="*/ 105 w 135"/>
                <a:gd name="T13" fmla="*/ 96 h 101"/>
                <a:gd name="T14" fmla="*/ 69 w 135"/>
                <a:gd name="T15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01">
                  <a:moveTo>
                    <a:pt x="69" y="96"/>
                  </a:moveTo>
                  <a:cubicBezTo>
                    <a:pt x="52" y="96"/>
                    <a:pt x="35" y="96"/>
                    <a:pt x="18" y="96"/>
                  </a:cubicBezTo>
                  <a:cubicBezTo>
                    <a:pt x="14" y="95"/>
                    <a:pt x="9" y="97"/>
                    <a:pt x="7" y="91"/>
                  </a:cubicBezTo>
                  <a:cubicBezTo>
                    <a:pt x="0" y="65"/>
                    <a:pt x="12" y="31"/>
                    <a:pt x="34" y="16"/>
                  </a:cubicBezTo>
                  <a:cubicBezTo>
                    <a:pt x="54" y="2"/>
                    <a:pt x="75" y="0"/>
                    <a:pt x="96" y="11"/>
                  </a:cubicBezTo>
                  <a:cubicBezTo>
                    <a:pt x="119" y="23"/>
                    <a:pt x="131" y="43"/>
                    <a:pt x="131" y="69"/>
                  </a:cubicBezTo>
                  <a:cubicBezTo>
                    <a:pt x="132" y="101"/>
                    <a:pt x="135" y="95"/>
                    <a:pt x="105" y="96"/>
                  </a:cubicBezTo>
                  <a:cubicBezTo>
                    <a:pt x="93" y="96"/>
                    <a:pt x="81" y="96"/>
                    <a:pt x="69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ACE8D6F4-E01F-4B01-835A-14D5B893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871" y="2846363"/>
              <a:ext cx="129403" cy="127112"/>
            </a:xfrm>
            <a:custGeom>
              <a:avLst/>
              <a:gdLst>
                <a:gd name="T0" fmla="*/ 51 w 103"/>
                <a:gd name="T1" fmla="*/ 0 h 101"/>
                <a:gd name="T2" fmla="*/ 102 w 103"/>
                <a:gd name="T3" fmla="*/ 51 h 101"/>
                <a:gd name="T4" fmla="*/ 52 w 103"/>
                <a:gd name="T5" fmla="*/ 101 h 101"/>
                <a:gd name="T6" fmla="*/ 1 w 103"/>
                <a:gd name="T7" fmla="*/ 51 h 101"/>
                <a:gd name="T8" fmla="*/ 51 w 10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1">
                  <a:moveTo>
                    <a:pt x="51" y="0"/>
                  </a:moveTo>
                  <a:cubicBezTo>
                    <a:pt x="80" y="0"/>
                    <a:pt x="102" y="22"/>
                    <a:pt x="102" y="51"/>
                  </a:cubicBezTo>
                  <a:cubicBezTo>
                    <a:pt x="103" y="79"/>
                    <a:pt x="80" y="101"/>
                    <a:pt x="52" y="101"/>
                  </a:cubicBezTo>
                  <a:cubicBezTo>
                    <a:pt x="24" y="101"/>
                    <a:pt x="1" y="79"/>
                    <a:pt x="1" y="51"/>
                  </a:cubicBezTo>
                  <a:cubicBezTo>
                    <a:pt x="0" y="23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id="{D791741F-31AB-4A25-B4D3-23B4F93A8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984" y="2979202"/>
              <a:ext cx="153451" cy="114516"/>
            </a:xfrm>
            <a:custGeom>
              <a:avLst/>
              <a:gdLst>
                <a:gd name="T0" fmla="*/ 63 w 123"/>
                <a:gd name="T1" fmla="*/ 91 h 91"/>
                <a:gd name="T2" fmla="*/ 18 w 123"/>
                <a:gd name="T3" fmla="*/ 91 h 91"/>
                <a:gd name="T4" fmla="*/ 7 w 123"/>
                <a:gd name="T5" fmla="*/ 85 h 91"/>
                <a:gd name="T6" fmla="*/ 45 w 123"/>
                <a:gd name="T7" fmla="*/ 12 h 91"/>
                <a:gd name="T8" fmla="*/ 119 w 123"/>
                <a:gd name="T9" fmla="*/ 57 h 91"/>
                <a:gd name="T10" fmla="*/ 90 w 123"/>
                <a:gd name="T11" fmla="*/ 91 h 91"/>
                <a:gd name="T12" fmla="*/ 63 w 123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1">
                  <a:moveTo>
                    <a:pt x="63" y="91"/>
                  </a:moveTo>
                  <a:cubicBezTo>
                    <a:pt x="48" y="91"/>
                    <a:pt x="32" y="91"/>
                    <a:pt x="18" y="91"/>
                  </a:cubicBezTo>
                  <a:cubicBezTo>
                    <a:pt x="13" y="91"/>
                    <a:pt x="9" y="91"/>
                    <a:pt x="7" y="85"/>
                  </a:cubicBezTo>
                  <a:cubicBezTo>
                    <a:pt x="0" y="58"/>
                    <a:pt x="18" y="22"/>
                    <a:pt x="45" y="12"/>
                  </a:cubicBezTo>
                  <a:cubicBezTo>
                    <a:pt x="77" y="0"/>
                    <a:pt x="114" y="23"/>
                    <a:pt x="119" y="57"/>
                  </a:cubicBezTo>
                  <a:cubicBezTo>
                    <a:pt x="123" y="91"/>
                    <a:pt x="123" y="91"/>
                    <a:pt x="90" y="91"/>
                  </a:cubicBezTo>
                  <a:cubicBezTo>
                    <a:pt x="81" y="91"/>
                    <a:pt x="72" y="91"/>
                    <a:pt x="63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69">
              <a:extLst>
                <a:ext uri="{FF2B5EF4-FFF2-40B4-BE49-F238E27FC236}">
                  <a16:creationId xmlns:a16="http://schemas.microsoft.com/office/drawing/2014/main" id="{184D6B90-88E8-43DA-8188-136271BFD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8871" y="2870412"/>
              <a:ext cx="113371" cy="115661"/>
            </a:xfrm>
            <a:custGeom>
              <a:avLst/>
              <a:gdLst>
                <a:gd name="T0" fmla="*/ 91 w 91"/>
                <a:gd name="T1" fmla="*/ 46 h 92"/>
                <a:gd name="T2" fmla="*/ 46 w 91"/>
                <a:gd name="T3" fmla="*/ 92 h 92"/>
                <a:gd name="T4" fmla="*/ 0 w 91"/>
                <a:gd name="T5" fmla="*/ 46 h 92"/>
                <a:gd name="T6" fmla="*/ 46 w 91"/>
                <a:gd name="T7" fmla="*/ 1 h 92"/>
                <a:gd name="T8" fmla="*/ 91 w 91"/>
                <a:gd name="T9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2">
                  <a:moveTo>
                    <a:pt x="91" y="46"/>
                  </a:moveTo>
                  <a:cubicBezTo>
                    <a:pt x="91" y="72"/>
                    <a:pt x="71" y="92"/>
                    <a:pt x="46" y="92"/>
                  </a:cubicBezTo>
                  <a:cubicBezTo>
                    <a:pt x="20" y="92"/>
                    <a:pt x="0" y="71"/>
                    <a:pt x="0" y="46"/>
                  </a:cubicBezTo>
                  <a:cubicBezTo>
                    <a:pt x="0" y="21"/>
                    <a:pt x="21" y="1"/>
                    <a:pt x="46" y="1"/>
                  </a:cubicBezTo>
                  <a:cubicBezTo>
                    <a:pt x="71" y="0"/>
                    <a:pt x="91" y="21"/>
                    <a:pt x="9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6102A5DD-4B76-42F6-9588-317153735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2000" y="2995234"/>
              <a:ext cx="131694" cy="98484"/>
            </a:xfrm>
            <a:custGeom>
              <a:avLst/>
              <a:gdLst>
                <a:gd name="T0" fmla="*/ 51 w 105"/>
                <a:gd name="T1" fmla="*/ 78 h 78"/>
                <a:gd name="T2" fmla="*/ 11 w 105"/>
                <a:gd name="T3" fmla="*/ 78 h 78"/>
                <a:gd name="T4" fmla="*/ 0 w 105"/>
                <a:gd name="T5" fmla="*/ 67 h 78"/>
                <a:gd name="T6" fmla="*/ 14 w 105"/>
                <a:gd name="T7" fmla="*/ 21 h 78"/>
                <a:gd name="T8" fmla="*/ 65 w 105"/>
                <a:gd name="T9" fmla="*/ 6 h 78"/>
                <a:gd name="T10" fmla="*/ 101 w 105"/>
                <a:gd name="T11" fmla="*/ 49 h 78"/>
                <a:gd name="T12" fmla="*/ 76 w 105"/>
                <a:gd name="T13" fmla="*/ 78 h 78"/>
                <a:gd name="T14" fmla="*/ 51 w 105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51" y="78"/>
                  </a:moveTo>
                  <a:cubicBezTo>
                    <a:pt x="38" y="78"/>
                    <a:pt x="25" y="77"/>
                    <a:pt x="11" y="78"/>
                  </a:cubicBezTo>
                  <a:cubicBezTo>
                    <a:pt x="2" y="78"/>
                    <a:pt x="0" y="75"/>
                    <a:pt x="0" y="67"/>
                  </a:cubicBezTo>
                  <a:cubicBezTo>
                    <a:pt x="0" y="50"/>
                    <a:pt x="2" y="34"/>
                    <a:pt x="14" y="21"/>
                  </a:cubicBezTo>
                  <a:cubicBezTo>
                    <a:pt x="28" y="6"/>
                    <a:pt x="45" y="0"/>
                    <a:pt x="65" y="6"/>
                  </a:cubicBezTo>
                  <a:cubicBezTo>
                    <a:pt x="86" y="13"/>
                    <a:pt x="98" y="28"/>
                    <a:pt x="101" y="49"/>
                  </a:cubicBezTo>
                  <a:cubicBezTo>
                    <a:pt x="105" y="77"/>
                    <a:pt x="104" y="78"/>
                    <a:pt x="76" y="78"/>
                  </a:cubicBezTo>
                  <a:cubicBezTo>
                    <a:pt x="67" y="78"/>
                    <a:pt x="59" y="78"/>
                    <a:pt x="5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71">
              <a:extLst>
                <a:ext uri="{FF2B5EF4-FFF2-40B4-BE49-F238E27FC236}">
                  <a16:creationId xmlns:a16="http://schemas.microsoft.com/office/drawing/2014/main" id="{3F62C61C-6AC4-49BC-A63A-B78022B97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035" y="4227425"/>
              <a:ext cx="713435" cy="719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2">
              <a:extLst>
                <a:ext uri="{FF2B5EF4-FFF2-40B4-BE49-F238E27FC236}">
                  <a16:creationId xmlns:a16="http://schemas.microsoft.com/office/drawing/2014/main" id="{4D309422-ED10-447F-B1A4-0D9DC1052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325" y="4306441"/>
              <a:ext cx="249645" cy="251935"/>
            </a:xfrm>
            <a:custGeom>
              <a:avLst/>
              <a:gdLst>
                <a:gd name="T0" fmla="*/ 41 w 200"/>
                <a:gd name="T1" fmla="*/ 53 h 200"/>
                <a:gd name="T2" fmla="*/ 200 w 200"/>
                <a:gd name="T3" fmla="*/ 59 h 200"/>
                <a:gd name="T4" fmla="*/ 162 w 200"/>
                <a:gd name="T5" fmla="*/ 200 h 200"/>
                <a:gd name="T6" fmla="*/ 0 w 200"/>
                <a:gd name="T7" fmla="*/ 196 h 200"/>
                <a:gd name="T8" fmla="*/ 41 w 200"/>
                <a:gd name="T9" fmla="*/ 5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41" y="53"/>
                  </a:moveTo>
                  <a:cubicBezTo>
                    <a:pt x="41" y="53"/>
                    <a:pt x="123" y="0"/>
                    <a:pt x="200" y="5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88" y="146"/>
                    <a:pt x="0" y="196"/>
                  </a:cubicBezTo>
                  <a:lnTo>
                    <a:pt x="41" y="5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73">
              <a:extLst>
                <a:ext uri="{FF2B5EF4-FFF2-40B4-BE49-F238E27FC236}">
                  <a16:creationId xmlns:a16="http://schemas.microsoft.com/office/drawing/2014/main" id="{265FE948-01AA-4128-B73B-5E72B94C4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648" y="4403780"/>
              <a:ext cx="251935" cy="255370"/>
            </a:xfrm>
            <a:custGeom>
              <a:avLst/>
              <a:gdLst>
                <a:gd name="T0" fmla="*/ 40 w 202"/>
                <a:gd name="T1" fmla="*/ 0 h 203"/>
                <a:gd name="T2" fmla="*/ 202 w 202"/>
                <a:gd name="T3" fmla="*/ 6 h 203"/>
                <a:gd name="T4" fmla="*/ 162 w 202"/>
                <a:gd name="T5" fmla="*/ 146 h 203"/>
                <a:gd name="T6" fmla="*/ 0 w 202"/>
                <a:gd name="T7" fmla="*/ 137 h 203"/>
                <a:gd name="T8" fmla="*/ 40 w 202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03">
                  <a:moveTo>
                    <a:pt x="40" y="0"/>
                  </a:moveTo>
                  <a:cubicBezTo>
                    <a:pt x="40" y="0"/>
                    <a:pt x="108" y="55"/>
                    <a:pt x="202" y="6"/>
                  </a:cubicBezTo>
                  <a:cubicBezTo>
                    <a:pt x="162" y="146"/>
                    <a:pt x="162" y="146"/>
                    <a:pt x="162" y="146"/>
                  </a:cubicBezTo>
                  <a:cubicBezTo>
                    <a:pt x="162" y="146"/>
                    <a:pt x="67" y="203"/>
                    <a:pt x="0" y="13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id="{00C1FF67-8EF4-4D57-8AB2-67CA6820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2067" y="4520586"/>
              <a:ext cx="251935" cy="255370"/>
            </a:xfrm>
            <a:custGeom>
              <a:avLst/>
              <a:gdLst>
                <a:gd name="T0" fmla="*/ 39 w 202"/>
                <a:gd name="T1" fmla="*/ 52 h 203"/>
                <a:gd name="T2" fmla="*/ 202 w 202"/>
                <a:gd name="T3" fmla="*/ 61 h 203"/>
                <a:gd name="T4" fmla="*/ 158 w 202"/>
                <a:gd name="T5" fmla="*/ 203 h 203"/>
                <a:gd name="T6" fmla="*/ 0 w 202"/>
                <a:gd name="T7" fmla="*/ 193 h 203"/>
                <a:gd name="T8" fmla="*/ 39 w 202"/>
                <a:gd name="T9" fmla="*/ 5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03">
                  <a:moveTo>
                    <a:pt x="39" y="52"/>
                  </a:moveTo>
                  <a:cubicBezTo>
                    <a:pt x="39" y="52"/>
                    <a:pt x="131" y="0"/>
                    <a:pt x="202" y="61"/>
                  </a:cubicBezTo>
                  <a:cubicBezTo>
                    <a:pt x="158" y="203"/>
                    <a:pt x="158" y="203"/>
                    <a:pt x="158" y="203"/>
                  </a:cubicBezTo>
                  <a:cubicBezTo>
                    <a:pt x="158" y="203"/>
                    <a:pt x="101" y="148"/>
                    <a:pt x="0" y="193"/>
                  </a:cubicBezTo>
                  <a:lnTo>
                    <a:pt x="39" y="5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75F31616-9E36-4647-8C84-55602E218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2245" y="4612198"/>
              <a:ext cx="242774" cy="255370"/>
            </a:xfrm>
            <a:custGeom>
              <a:avLst/>
              <a:gdLst>
                <a:gd name="T0" fmla="*/ 38 w 194"/>
                <a:gd name="T1" fmla="*/ 0 h 202"/>
                <a:gd name="T2" fmla="*/ 194 w 194"/>
                <a:gd name="T3" fmla="*/ 17 h 202"/>
                <a:gd name="T4" fmla="*/ 154 w 194"/>
                <a:gd name="T5" fmla="*/ 154 h 202"/>
                <a:gd name="T6" fmla="*/ 0 w 194"/>
                <a:gd name="T7" fmla="*/ 139 h 202"/>
                <a:gd name="T8" fmla="*/ 38 w 194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02">
                  <a:moveTo>
                    <a:pt x="38" y="0"/>
                  </a:moveTo>
                  <a:cubicBezTo>
                    <a:pt x="38" y="0"/>
                    <a:pt x="96" y="49"/>
                    <a:pt x="194" y="17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54"/>
                    <a:pt x="51" y="202"/>
                    <a:pt x="0" y="13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76">
              <a:extLst>
                <a:ext uri="{FF2B5EF4-FFF2-40B4-BE49-F238E27FC236}">
                  <a16:creationId xmlns:a16="http://schemas.microsoft.com/office/drawing/2014/main" id="{2951E8AC-228E-490D-87CA-91EFDB132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5455" y="4806875"/>
              <a:ext cx="429435" cy="4328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77">
              <a:extLst>
                <a:ext uri="{FF2B5EF4-FFF2-40B4-BE49-F238E27FC236}">
                  <a16:creationId xmlns:a16="http://schemas.microsoft.com/office/drawing/2014/main" id="{F06E1E4C-65E3-4167-9870-152F2118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874" y="4873295"/>
              <a:ext cx="297741" cy="300032"/>
            </a:xfrm>
            <a:custGeom>
              <a:avLst/>
              <a:gdLst>
                <a:gd name="T0" fmla="*/ 58 w 238"/>
                <a:gd name="T1" fmla="*/ 67 h 238"/>
                <a:gd name="T2" fmla="*/ 48 w 238"/>
                <a:gd name="T3" fmla="*/ 80 h 238"/>
                <a:gd name="T4" fmla="*/ 38 w 238"/>
                <a:gd name="T5" fmla="*/ 114 h 238"/>
                <a:gd name="T6" fmla="*/ 52 w 238"/>
                <a:gd name="T7" fmla="*/ 153 h 238"/>
                <a:gd name="T8" fmla="*/ 70 w 238"/>
                <a:gd name="T9" fmla="*/ 153 h 238"/>
                <a:gd name="T10" fmla="*/ 64 w 238"/>
                <a:gd name="T11" fmla="*/ 131 h 238"/>
                <a:gd name="T12" fmla="*/ 73 w 238"/>
                <a:gd name="T13" fmla="*/ 83 h 238"/>
                <a:gd name="T14" fmla="*/ 98 w 238"/>
                <a:gd name="T15" fmla="*/ 64 h 238"/>
                <a:gd name="T16" fmla="*/ 126 w 238"/>
                <a:gd name="T17" fmla="*/ 61 h 238"/>
                <a:gd name="T18" fmla="*/ 136 w 238"/>
                <a:gd name="T19" fmla="*/ 62 h 238"/>
                <a:gd name="T20" fmla="*/ 168 w 238"/>
                <a:gd name="T21" fmla="*/ 92 h 238"/>
                <a:gd name="T22" fmla="*/ 162 w 238"/>
                <a:gd name="T23" fmla="*/ 145 h 238"/>
                <a:gd name="T24" fmla="*/ 127 w 238"/>
                <a:gd name="T25" fmla="*/ 168 h 238"/>
                <a:gd name="T26" fmla="*/ 116 w 238"/>
                <a:gd name="T27" fmla="*/ 138 h 238"/>
                <a:gd name="T28" fmla="*/ 119 w 238"/>
                <a:gd name="T29" fmla="*/ 90 h 238"/>
                <a:gd name="T30" fmla="*/ 85 w 238"/>
                <a:gd name="T31" fmla="*/ 115 h 238"/>
                <a:gd name="T32" fmla="*/ 87 w 238"/>
                <a:gd name="T33" fmla="*/ 141 h 238"/>
                <a:gd name="T34" fmla="*/ 85 w 238"/>
                <a:gd name="T35" fmla="*/ 152 h 238"/>
                <a:gd name="T36" fmla="*/ 83 w 238"/>
                <a:gd name="T37" fmla="*/ 159 h 238"/>
                <a:gd name="T38" fmla="*/ 76 w 238"/>
                <a:gd name="T39" fmla="*/ 189 h 238"/>
                <a:gd name="T40" fmla="*/ 70 w 238"/>
                <a:gd name="T41" fmla="*/ 227 h 238"/>
                <a:gd name="T42" fmla="*/ 44 w 238"/>
                <a:gd name="T43" fmla="*/ 211 h 238"/>
                <a:gd name="T44" fmla="*/ 29 w 238"/>
                <a:gd name="T45" fmla="*/ 197 h 238"/>
                <a:gd name="T46" fmla="*/ 21 w 238"/>
                <a:gd name="T47" fmla="*/ 185 h 238"/>
                <a:gd name="T48" fmla="*/ 12 w 238"/>
                <a:gd name="T49" fmla="*/ 171 h 238"/>
                <a:gd name="T50" fmla="*/ 9 w 238"/>
                <a:gd name="T51" fmla="*/ 163 h 238"/>
                <a:gd name="T52" fmla="*/ 7 w 238"/>
                <a:gd name="T53" fmla="*/ 159 h 238"/>
                <a:gd name="T54" fmla="*/ 5 w 238"/>
                <a:gd name="T55" fmla="*/ 152 h 238"/>
                <a:gd name="T56" fmla="*/ 2 w 238"/>
                <a:gd name="T57" fmla="*/ 142 h 238"/>
                <a:gd name="T58" fmla="*/ 1 w 238"/>
                <a:gd name="T59" fmla="*/ 131 h 238"/>
                <a:gd name="T60" fmla="*/ 0 w 238"/>
                <a:gd name="T61" fmla="*/ 124 h 238"/>
                <a:gd name="T62" fmla="*/ 1 w 238"/>
                <a:gd name="T63" fmla="*/ 107 h 238"/>
                <a:gd name="T64" fmla="*/ 6 w 238"/>
                <a:gd name="T65" fmla="*/ 84 h 238"/>
                <a:gd name="T66" fmla="*/ 25 w 238"/>
                <a:gd name="T67" fmla="*/ 46 h 238"/>
                <a:gd name="T68" fmla="*/ 58 w 238"/>
                <a:gd name="T69" fmla="*/ 17 h 238"/>
                <a:gd name="T70" fmla="*/ 97 w 238"/>
                <a:gd name="T71" fmla="*/ 2 h 238"/>
                <a:gd name="T72" fmla="*/ 133 w 238"/>
                <a:gd name="T73" fmla="*/ 1 h 238"/>
                <a:gd name="T74" fmla="*/ 165 w 238"/>
                <a:gd name="T75" fmla="*/ 10 h 238"/>
                <a:gd name="T76" fmla="*/ 202 w 238"/>
                <a:gd name="T77" fmla="*/ 34 h 238"/>
                <a:gd name="T78" fmla="*/ 229 w 238"/>
                <a:gd name="T79" fmla="*/ 76 h 238"/>
                <a:gd name="T80" fmla="*/ 238 w 238"/>
                <a:gd name="T81" fmla="*/ 122 h 238"/>
                <a:gd name="T82" fmla="*/ 229 w 238"/>
                <a:gd name="T83" fmla="*/ 162 h 238"/>
                <a:gd name="T84" fmla="*/ 215 w 238"/>
                <a:gd name="T85" fmla="*/ 189 h 238"/>
                <a:gd name="T86" fmla="*/ 203 w 238"/>
                <a:gd name="T87" fmla="*/ 203 h 238"/>
                <a:gd name="T88" fmla="*/ 175 w 238"/>
                <a:gd name="T89" fmla="*/ 224 h 238"/>
                <a:gd name="T90" fmla="*/ 117 w 238"/>
                <a:gd name="T91" fmla="*/ 238 h 238"/>
                <a:gd name="T92" fmla="*/ 92 w 238"/>
                <a:gd name="T93" fmla="*/ 234 h 238"/>
                <a:gd name="T94" fmla="*/ 91 w 238"/>
                <a:gd name="T95" fmla="*/ 222 h 238"/>
                <a:gd name="T96" fmla="*/ 104 w 238"/>
                <a:gd name="T97" fmla="*/ 183 h 238"/>
                <a:gd name="T98" fmla="*/ 128 w 238"/>
                <a:gd name="T99" fmla="*/ 189 h 238"/>
                <a:gd name="T100" fmla="*/ 170 w 238"/>
                <a:gd name="T101" fmla="*/ 177 h 238"/>
                <a:gd name="T102" fmla="*/ 186 w 238"/>
                <a:gd name="T103" fmla="*/ 158 h 238"/>
                <a:gd name="T104" fmla="*/ 193 w 238"/>
                <a:gd name="T105" fmla="*/ 145 h 238"/>
                <a:gd name="T106" fmla="*/ 198 w 238"/>
                <a:gd name="T107" fmla="*/ 128 h 238"/>
                <a:gd name="T108" fmla="*/ 198 w 238"/>
                <a:gd name="T109" fmla="*/ 122 h 238"/>
                <a:gd name="T110" fmla="*/ 198 w 238"/>
                <a:gd name="T111" fmla="*/ 96 h 238"/>
                <a:gd name="T112" fmla="*/ 190 w 238"/>
                <a:gd name="T113" fmla="*/ 77 h 238"/>
                <a:gd name="T114" fmla="*/ 173 w 238"/>
                <a:gd name="T115" fmla="*/ 56 h 238"/>
                <a:gd name="T116" fmla="*/ 132 w 238"/>
                <a:gd name="T117" fmla="*/ 40 h 238"/>
                <a:gd name="T118" fmla="*/ 113 w 238"/>
                <a:gd name="T119" fmla="*/ 41 h 238"/>
                <a:gd name="T120" fmla="*/ 103 w 238"/>
                <a:gd name="T121" fmla="*/ 42 h 238"/>
                <a:gd name="T122" fmla="*/ 94 w 238"/>
                <a:gd name="T123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8" h="238">
                  <a:moveTo>
                    <a:pt x="74" y="53"/>
                  </a:moveTo>
                  <a:cubicBezTo>
                    <a:pt x="74" y="53"/>
                    <a:pt x="73" y="54"/>
                    <a:pt x="73" y="54"/>
                  </a:cubicBezTo>
                  <a:cubicBezTo>
                    <a:pt x="70" y="55"/>
                    <a:pt x="68" y="57"/>
                    <a:pt x="66" y="59"/>
                  </a:cubicBezTo>
                  <a:cubicBezTo>
                    <a:pt x="65" y="60"/>
                    <a:pt x="64" y="60"/>
                    <a:pt x="63" y="61"/>
                  </a:cubicBezTo>
                  <a:cubicBezTo>
                    <a:pt x="63" y="61"/>
                    <a:pt x="63" y="62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1" y="63"/>
                    <a:pt x="61" y="64"/>
                    <a:pt x="60" y="64"/>
                  </a:cubicBezTo>
                  <a:cubicBezTo>
                    <a:pt x="60" y="65"/>
                    <a:pt x="59" y="65"/>
                    <a:pt x="59" y="66"/>
                  </a:cubicBezTo>
                  <a:cubicBezTo>
                    <a:pt x="58" y="66"/>
                    <a:pt x="58" y="66"/>
                    <a:pt x="58" y="67"/>
                  </a:cubicBezTo>
                  <a:cubicBezTo>
                    <a:pt x="57" y="67"/>
                    <a:pt x="56" y="68"/>
                    <a:pt x="56" y="69"/>
                  </a:cubicBezTo>
                  <a:cubicBezTo>
                    <a:pt x="55" y="70"/>
                    <a:pt x="54" y="71"/>
                    <a:pt x="52" y="73"/>
                  </a:cubicBezTo>
                  <a:cubicBezTo>
                    <a:pt x="52" y="73"/>
                    <a:pt x="51" y="74"/>
                    <a:pt x="51" y="75"/>
                  </a:cubicBezTo>
                  <a:cubicBezTo>
                    <a:pt x="51" y="75"/>
                    <a:pt x="50" y="76"/>
                    <a:pt x="50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9" y="77"/>
                    <a:pt x="49" y="78"/>
                    <a:pt x="48" y="78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80"/>
                    <a:pt x="48" y="80"/>
                  </a:cubicBezTo>
                  <a:cubicBezTo>
                    <a:pt x="47" y="82"/>
                    <a:pt x="46" y="84"/>
                    <a:pt x="45" y="85"/>
                  </a:cubicBezTo>
                  <a:cubicBezTo>
                    <a:pt x="45" y="86"/>
                    <a:pt x="44" y="87"/>
                    <a:pt x="44" y="87"/>
                  </a:cubicBezTo>
                  <a:cubicBezTo>
                    <a:pt x="44" y="88"/>
                    <a:pt x="43" y="89"/>
                    <a:pt x="43" y="90"/>
                  </a:cubicBezTo>
                  <a:cubicBezTo>
                    <a:pt x="42" y="92"/>
                    <a:pt x="42" y="94"/>
                    <a:pt x="41" y="96"/>
                  </a:cubicBezTo>
                  <a:cubicBezTo>
                    <a:pt x="41" y="97"/>
                    <a:pt x="40" y="99"/>
                    <a:pt x="40" y="100"/>
                  </a:cubicBezTo>
                  <a:cubicBezTo>
                    <a:pt x="40" y="101"/>
                    <a:pt x="39" y="103"/>
                    <a:pt x="39" y="105"/>
                  </a:cubicBezTo>
                  <a:cubicBezTo>
                    <a:pt x="39" y="106"/>
                    <a:pt x="39" y="107"/>
                    <a:pt x="39" y="108"/>
                  </a:cubicBezTo>
                  <a:cubicBezTo>
                    <a:pt x="39" y="110"/>
                    <a:pt x="39" y="111"/>
                    <a:pt x="38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38" y="116"/>
                    <a:pt x="38" y="118"/>
                    <a:pt x="39" y="121"/>
                  </a:cubicBezTo>
                  <a:cubicBezTo>
                    <a:pt x="39" y="123"/>
                    <a:pt x="39" y="125"/>
                    <a:pt x="39" y="127"/>
                  </a:cubicBezTo>
                  <a:cubicBezTo>
                    <a:pt x="40" y="130"/>
                    <a:pt x="40" y="132"/>
                    <a:pt x="41" y="134"/>
                  </a:cubicBezTo>
                  <a:cubicBezTo>
                    <a:pt x="42" y="135"/>
                    <a:pt x="42" y="136"/>
                    <a:pt x="42" y="137"/>
                  </a:cubicBezTo>
                  <a:cubicBezTo>
                    <a:pt x="42" y="137"/>
                    <a:pt x="42" y="138"/>
                    <a:pt x="42" y="138"/>
                  </a:cubicBezTo>
                  <a:cubicBezTo>
                    <a:pt x="43" y="139"/>
                    <a:pt x="44" y="141"/>
                    <a:pt x="44" y="142"/>
                  </a:cubicBezTo>
                  <a:cubicBezTo>
                    <a:pt x="45" y="144"/>
                    <a:pt x="46" y="146"/>
                    <a:pt x="47" y="147"/>
                  </a:cubicBezTo>
                  <a:cubicBezTo>
                    <a:pt x="48" y="148"/>
                    <a:pt x="49" y="149"/>
                    <a:pt x="50" y="150"/>
                  </a:cubicBezTo>
                  <a:cubicBezTo>
                    <a:pt x="50" y="151"/>
                    <a:pt x="51" y="152"/>
                    <a:pt x="52" y="153"/>
                  </a:cubicBezTo>
                  <a:cubicBezTo>
                    <a:pt x="52" y="153"/>
                    <a:pt x="52" y="153"/>
                    <a:pt x="52" y="153"/>
                  </a:cubicBezTo>
                  <a:cubicBezTo>
                    <a:pt x="54" y="155"/>
                    <a:pt x="55" y="156"/>
                    <a:pt x="56" y="156"/>
                  </a:cubicBezTo>
                  <a:cubicBezTo>
                    <a:pt x="56" y="157"/>
                    <a:pt x="57" y="157"/>
                    <a:pt x="57" y="157"/>
                  </a:cubicBezTo>
                  <a:cubicBezTo>
                    <a:pt x="58" y="157"/>
                    <a:pt x="58" y="158"/>
                    <a:pt x="59" y="158"/>
                  </a:cubicBezTo>
                  <a:cubicBezTo>
                    <a:pt x="59" y="158"/>
                    <a:pt x="60" y="159"/>
                    <a:pt x="61" y="159"/>
                  </a:cubicBezTo>
                  <a:cubicBezTo>
                    <a:pt x="62" y="160"/>
                    <a:pt x="63" y="161"/>
                    <a:pt x="64" y="160"/>
                  </a:cubicBezTo>
                  <a:cubicBezTo>
                    <a:pt x="65" y="161"/>
                    <a:pt x="65" y="161"/>
                    <a:pt x="66" y="160"/>
                  </a:cubicBezTo>
                  <a:cubicBezTo>
                    <a:pt x="68" y="160"/>
                    <a:pt x="69" y="158"/>
                    <a:pt x="69" y="156"/>
                  </a:cubicBezTo>
                  <a:cubicBezTo>
                    <a:pt x="69" y="155"/>
                    <a:pt x="70" y="154"/>
                    <a:pt x="70" y="153"/>
                  </a:cubicBezTo>
                  <a:cubicBezTo>
                    <a:pt x="70" y="152"/>
                    <a:pt x="71" y="151"/>
                    <a:pt x="71" y="150"/>
                  </a:cubicBezTo>
                  <a:cubicBezTo>
                    <a:pt x="71" y="149"/>
                    <a:pt x="71" y="148"/>
                    <a:pt x="71" y="147"/>
                  </a:cubicBezTo>
                  <a:cubicBezTo>
                    <a:pt x="72" y="146"/>
                    <a:pt x="72" y="144"/>
                    <a:pt x="71" y="143"/>
                  </a:cubicBezTo>
                  <a:cubicBezTo>
                    <a:pt x="71" y="142"/>
                    <a:pt x="71" y="142"/>
                    <a:pt x="70" y="141"/>
                  </a:cubicBezTo>
                  <a:cubicBezTo>
                    <a:pt x="70" y="141"/>
                    <a:pt x="70" y="140"/>
                    <a:pt x="69" y="140"/>
                  </a:cubicBezTo>
                  <a:cubicBezTo>
                    <a:pt x="68" y="139"/>
                    <a:pt x="67" y="138"/>
                    <a:pt x="67" y="136"/>
                  </a:cubicBezTo>
                  <a:cubicBezTo>
                    <a:pt x="67" y="136"/>
                    <a:pt x="67" y="136"/>
                    <a:pt x="66" y="13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5" y="134"/>
                    <a:pt x="65" y="133"/>
                    <a:pt x="64" y="131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63" y="128"/>
                    <a:pt x="62" y="126"/>
                    <a:pt x="62" y="123"/>
                  </a:cubicBezTo>
                  <a:cubicBezTo>
                    <a:pt x="62" y="120"/>
                    <a:pt x="62" y="118"/>
                    <a:pt x="62" y="115"/>
                  </a:cubicBezTo>
                  <a:cubicBezTo>
                    <a:pt x="62" y="113"/>
                    <a:pt x="62" y="111"/>
                    <a:pt x="62" y="110"/>
                  </a:cubicBezTo>
                  <a:cubicBezTo>
                    <a:pt x="63" y="107"/>
                    <a:pt x="63" y="104"/>
                    <a:pt x="64" y="100"/>
                  </a:cubicBezTo>
                  <a:cubicBezTo>
                    <a:pt x="65" y="98"/>
                    <a:pt x="66" y="96"/>
                    <a:pt x="67" y="94"/>
                  </a:cubicBezTo>
                  <a:cubicBezTo>
                    <a:pt x="68" y="91"/>
                    <a:pt x="69" y="88"/>
                    <a:pt x="71" y="86"/>
                  </a:cubicBezTo>
                  <a:cubicBezTo>
                    <a:pt x="72" y="85"/>
                    <a:pt x="72" y="84"/>
                    <a:pt x="73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2"/>
                    <a:pt x="74" y="81"/>
                    <a:pt x="75" y="81"/>
                  </a:cubicBezTo>
                  <a:cubicBezTo>
                    <a:pt x="76" y="79"/>
                    <a:pt x="78" y="77"/>
                    <a:pt x="80" y="76"/>
                  </a:cubicBezTo>
                  <a:cubicBezTo>
                    <a:pt x="81" y="75"/>
                    <a:pt x="82" y="74"/>
                    <a:pt x="83" y="72"/>
                  </a:cubicBezTo>
                  <a:cubicBezTo>
                    <a:pt x="85" y="71"/>
                    <a:pt x="86" y="70"/>
                    <a:pt x="88" y="69"/>
                  </a:cubicBezTo>
                  <a:cubicBezTo>
                    <a:pt x="89" y="68"/>
                    <a:pt x="90" y="68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7"/>
                    <a:pt x="93" y="66"/>
                    <a:pt x="93" y="66"/>
                  </a:cubicBezTo>
                  <a:cubicBezTo>
                    <a:pt x="95" y="66"/>
                    <a:pt x="97" y="65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9" y="64"/>
                    <a:pt x="100" y="64"/>
                    <a:pt x="101" y="63"/>
                  </a:cubicBezTo>
                  <a:cubicBezTo>
                    <a:pt x="103" y="63"/>
                    <a:pt x="105" y="62"/>
                    <a:pt x="106" y="62"/>
                  </a:cubicBezTo>
                  <a:cubicBezTo>
                    <a:pt x="108" y="62"/>
                    <a:pt x="109" y="62"/>
                    <a:pt x="110" y="61"/>
                  </a:cubicBezTo>
                  <a:cubicBezTo>
                    <a:pt x="111" y="61"/>
                    <a:pt x="112" y="61"/>
                    <a:pt x="112" y="61"/>
                  </a:cubicBezTo>
                  <a:cubicBezTo>
                    <a:pt x="115" y="61"/>
                    <a:pt x="117" y="60"/>
                    <a:pt x="119" y="60"/>
                  </a:cubicBezTo>
                  <a:cubicBezTo>
                    <a:pt x="120" y="60"/>
                    <a:pt x="121" y="60"/>
                    <a:pt x="122" y="60"/>
                  </a:cubicBezTo>
                  <a:cubicBezTo>
                    <a:pt x="122" y="61"/>
                    <a:pt x="123" y="60"/>
                    <a:pt x="123" y="60"/>
                  </a:cubicBezTo>
                  <a:cubicBezTo>
                    <a:pt x="124" y="60"/>
                    <a:pt x="125" y="61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8" y="61"/>
                    <a:pt x="129" y="61"/>
                    <a:pt x="130" y="61"/>
                  </a:cubicBezTo>
                  <a:cubicBezTo>
                    <a:pt x="130" y="61"/>
                    <a:pt x="131" y="61"/>
                    <a:pt x="131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2" y="62"/>
                    <a:pt x="132" y="62"/>
                    <a:pt x="133" y="62"/>
                  </a:cubicBezTo>
                  <a:cubicBezTo>
                    <a:pt x="133" y="62"/>
                    <a:pt x="134" y="62"/>
                    <a:pt x="135" y="62"/>
                  </a:cubicBezTo>
                  <a:cubicBezTo>
                    <a:pt x="135" y="62"/>
                    <a:pt x="135" y="62"/>
                    <a:pt x="136" y="62"/>
                  </a:cubicBezTo>
                  <a:cubicBezTo>
                    <a:pt x="137" y="63"/>
                    <a:pt x="137" y="63"/>
                    <a:pt x="138" y="63"/>
                  </a:cubicBezTo>
                  <a:cubicBezTo>
                    <a:pt x="138" y="63"/>
                    <a:pt x="139" y="63"/>
                    <a:pt x="139" y="63"/>
                  </a:cubicBezTo>
                  <a:cubicBezTo>
                    <a:pt x="140" y="64"/>
                    <a:pt x="142" y="64"/>
                    <a:pt x="143" y="64"/>
                  </a:cubicBezTo>
                  <a:cubicBezTo>
                    <a:pt x="146" y="66"/>
                    <a:pt x="148" y="67"/>
                    <a:pt x="151" y="68"/>
                  </a:cubicBezTo>
                  <a:cubicBezTo>
                    <a:pt x="152" y="70"/>
                    <a:pt x="153" y="71"/>
                    <a:pt x="155" y="72"/>
                  </a:cubicBezTo>
                  <a:cubicBezTo>
                    <a:pt x="156" y="72"/>
                    <a:pt x="157" y="74"/>
                    <a:pt x="158" y="75"/>
                  </a:cubicBezTo>
                  <a:cubicBezTo>
                    <a:pt x="160" y="77"/>
                    <a:pt x="162" y="79"/>
                    <a:pt x="164" y="82"/>
                  </a:cubicBezTo>
                  <a:cubicBezTo>
                    <a:pt x="164" y="84"/>
                    <a:pt x="165" y="85"/>
                    <a:pt x="166" y="86"/>
                  </a:cubicBezTo>
                  <a:cubicBezTo>
                    <a:pt x="167" y="88"/>
                    <a:pt x="167" y="90"/>
                    <a:pt x="168" y="92"/>
                  </a:cubicBezTo>
                  <a:cubicBezTo>
                    <a:pt x="168" y="95"/>
                    <a:pt x="169" y="97"/>
                    <a:pt x="169" y="99"/>
                  </a:cubicBezTo>
                  <a:cubicBezTo>
                    <a:pt x="169" y="102"/>
                    <a:pt x="170" y="105"/>
                    <a:pt x="170" y="108"/>
                  </a:cubicBezTo>
                  <a:cubicBezTo>
                    <a:pt x="169" y="109"/>
                    <a:pt x="170" y="112"/>
                    <a:pt x="169" y="113"/>
                  </a:cubicBezTo>
                  <a:cubicBezTo>
                    <a:pt x="169" y="116"/>
                    <a:pt x="169" y="119"/>
                    <a:pt x="168" y="121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3"/>
                    <a:pt x="168" y="124"/>
                    <a:pt x="168" y="125"/>
                  </a:cubicBezTo>
                  <a:cubicBezTo>
                    <a:pt x="167" y="128"/>
                    <a:pt x="167" y="130"/>
                    <a:pt x="166" y="133"/>
                  </a:cubicBezTo>
                  <a:cubicBezTo>
                    <a:pt x="165" y="135"/>
                    <a:pt x="165" y="137"/>
                    <a:pt x="164" y="138"/>
                  </a:cubicBezTo>
                  <a:cubicBezTo>
                    <a:pt x="164" y="141"/>
                    <a:pt x="163" y="143"/>
                    <a:pt x="162" y="145"/>
                  </a:cubicBezTo>
                  <a:cubicBezTo>
                    <a:pt x="162" y="146"/>
                    <a:pt x="161" y="147"/>
                    <a:pt x="161" y="147"/>
                  </a:cubicBezTo>
                  <a:cubicBezTo>
                    <a:pt x="160" y="149"/>
                    <a:pt x="159" y="151"/>
                    <a:pt x="158" y="153"/>
                  </a:cubicBezTo>
                  <a:cubicBezTo>
                    <a:pt x="157" y="155"/>
                    <a:pt x="155" y="156"/>
                    <a:pt x="154" y="158"/>
                  </a:cubicBezTo>
                  <a:cubicBezTo>
                    <a:pt x="153" y="159"/>
                    <a:pt x="151" y="161"/>
                    <a:pt x="150" y="162"/>
                  </a:cubicBezTo>
                  <a:cubicBezTo>
                    <a:pt x="149" y="162"/>
                    <a:pt x="148" y="163"/>
                    <a:pt x="147" y="164"/>
                  </a:cubicBezTo>
                  <a:cubicBezTo>
                    <a:pt x="145" y="166"/>
                    <a:pt x="143" y="167"/>
                    <a:pt x="140" y="168"/>
                  </a:cubicBezTo>
                  <a:cubicBezTo>
                    <a:pt x="138" y="168"/>
                    <a:pt x="136" y="169"/>
                    <a:pt x="134" y="169"/>
                  </a:cubicBezTo>
                  <a:cubicBezTo>
                    <a:pt x="132" y="169"/>
                    <a:pt x="130" y="169"/>
                    <a:pt x="129" y="169"/>
                  </a:cubicBezTo>
                  <a:cubicBezTo>
                    <a:pt x="128" y="168"/>
                    <a:pt x="128" y="168"/>
                    <a:pt x="127" y="168"/>
                  </a:cubicBezTo>
                  <a:cubicBezTo>
                    <a:pt x="127" y="168"/>
                    <a:pt x="126" y="168"/>
                    <a:pt x="126" y="168"/>
                  </a:cubicBezTo>
                  <a:cubicBezTo>
                    <a:pt x="125" y="168"/>
                    <a:pt x="124" y="167"/>
                    <a:pt x="123" y="167"/>
                  </a:cubicBezTo>
                  <a:cubicBezTo>
                    <a:pt x="122" y="166"/>
                    <a:pt x="120" y="166"/>
                    <a:pt x="119" y="164"/>
                  </a:cubicBezTo>
                  <a:cubicBezTo>
                    <a:pt x="118" y="163"/>
                    <a:pt x="117" y="162"/>
                    <a:pt x="116" y="161"/>
                  </a:cubicBezTo>
                  <a:cubicBezTo>
                    <a:pt x="116" y="160"/>
                    <a:pt x="115" y="160"/>
                    <a:pt x="115" y="159"/>
                  </a:cubicBezTo>
                  <a:cubicBezTo>
                    <a:pt x="114" y="158"/>
                    <a:pt x="114" y="157"/>
                    <a:pt x="114" y="156"/>
                  </a:cubicBezTo>
                  <a:cubicBezTo>
                    <a:pt x="113" y="154"/>
                    <a:pt x="113" y="152"/>
                    <a:pt x="113" y="150"/>
                  </a:cubicBezTo>
                  <a:cubicBezTo>
                    <a:pt x="113" y="148"/>
                    <a:pt x="113" y="147"/>
                    <a:pt x="114" y="145"/>
                  </a:cubicBezTo>
                  <a:cubicBezTo>
                    <a:pt x="114" y="142"/>
                    <a:pt x="115" y="140"/>
                    <a:pt x="116" y="138"/>
                  </a:cubicBezTo>
                  <a:cubicBezTo>
                    <a:pt x="116" y="137"/>
                    <a:pt x="116" y="136"/>
                    <a:pt x="117" y="134"/>
                  </a:cubicBezTo>
                  <a:cubicBezTo>
                    <a:pt x="117" y="133"/>
                    <a:pt x="118" y="131"/>
                    <a:pt x="118" y="130"/>
                  </a:cubicBezTo>
                  <a:cubicBezTo>
                    <a:pt x="118" y="128"/>
                    <a:pt x="119" y="127"/>
                    <a:pt x="119" y="126"/>
                  </a:cubicBezTo>
                  <a:cubicBezTo>
                    <a:pt x="119" y="125"/>
                    <a:pt x="120" y="124"/>
                    <a:pt x="120" y="124"/>
                  </a:cubicBezTo>
                  <a:cubicBezTo>
                    <a:pt x="120" y="122"/>
                    <a:pt x="121" y="120"/>
                    <a:pt x="122" y="118"/>
                  </a:cubicBezTo>
                  <a:cubicBezTo>
                    <a:pt x="122" y="115"/>
                    <a:pt x="123" y="113"/>
                    <a:pt x="123" y="111"/>
                  </a:cubicBezTo>
                  <a:cubicBezTo>
                    <a:pt x="124" y="108"/>
                    <a:pt x="124" y="106"/>
                    <a:pt x="124" y="103"/>
                  </a:cubicBezTo>
                  <a:cubicBezTo>
                    <a:pt x="124" y="100"/>
                    <a:pt x="123" y="99"/>
                    <a:pt x="122" y="96"/>
                  </a:cubicBezTo>
                  <a:cubicBezTo>
                    <a:pt x="122" y="94"/>
                    <a:pt x="120" y="92"/>
                    <a:pt x="119" y="90"/>
                  </a:cubicBezTo>
                  <a:cubicBezTo>
                    <a:pt x="118" y="89"/>
                    <a:pt x="117" y="89"/>
                    <a:pt x="116" y="88"/>
                  </a:cubicBezTo>
                  <a:cubicBezTo>
                    <a:pt x="115" y="88"/>
                    <a:pt x="114" y="87"/>
                    <a:pt x="113" y="87"/>
                  </a:cubicBezTo>
                  <a:cubicBezTo>
                    <a:pt x="111" y="86"/>
                    <a:pt x="109" y="86"/>
                    <a:pt x="106" y="86"/>
                  </a:cubicBezTo>
                  <a:cubicBezTo>
                    <a:pt x="104" y="86"/>
                    <a:pt x="101" y="87"/>
                    <a:pt x="98" y="89"/>
                  </a:cubicBezTo>
                  <a:cubicBezTo>
                    <a:pt x="97" y="89"/>
                    <a:pt x="97" y="89"/>
                    <a:pt x="96" y="90"/>
                  </a:cubicBezTo>
                  <a:cubicBezTo>
                    <a:pt x="95" y="91"/>
                    <a:pt x="93" y="93"/>
                    <a:pt x="92" y="94"/>
                  </a:cubicBezTo>
                  <a:cubicBezTo>
                    <a:pt x="91" y="95"/>
                    <a:pt x="90" y="96"/>
                    <a:pt x="90" y="97"/>
                  </a:cubicBezTo>
                  <a:cubicBezTo>
                    <a:pt x="87" y="101"/>
                    <a:pt x="86" y="104"/>
                    <a:pt x="85" y="108"/>
                  </a:cubicBezTo>
                  <a:cubicBezTo>
                    <a:pt x="85" y="110"/>
                    <a:pt x="85" y="112"/>
                    <a:pt x="85" y="115"/>
                  </a:cubicBezTo>
                  <a:cubicBezTo>
                    <a:pt x="85" y="117"/>
                    <a:pt x="85" y="119"/>
                    <a:pt x="85" y="121"/>
                  </a:cubicBezTo>
                  <a:cubicBezTo>
                    <a:pt x="85" y="123"/>
                    <a:pt x="85" y="124"/>
                    <a:pt x="85" y="127"/>
                  </a:cubicBezTo>
                  <a:cubicBezTo>
                    <a:pt x="86" y="129"/>
                    <a:pt x="87" y="132"/>
                    <a:pt x="88" y="135"/>
                  </a:cubicBezTo>
                  <a:cubicBezTo>
                    <a:pt x="88" y="135"/>
                    <a:pt x="88" y="135"/>
                    <a:pt x="88" y="135"/>
                  </a:cubicBezTo>
                  <a:cubicBezTo>
                    <a:pt x="88" y="136"/>
                    <a:pt x="88" y="136"/>
                    <a:pt x="88" y="136"/>
                  </a:cubicBezTo>
                  <a:cubicBezTo>
                    <a:pt x="88" y="136"/>
                    <a:pt x="88" y="136"/>
                    <a:pt x="88" y="137"/>
                  </a:cubicBezTo>
                  <a:cubicBezTo>
                    <a:pt x="88" y="137"/>
                    <a:pt x="88" y="138"/>
                    <a:pt x="88" y="138"/>
                  </a:cubicBezTo>
                  <a:cubicBezTo>
                    <a:pt x="88" y="139"/>
                    <a:pt x="87" y="139"/>
                    <a:pt x="87" y="140"/>
                  </a:cubicBezTo>
                  <a:cubicBezTo>
                    <a:pt x="87" y="140"/>
                    <a:pt x="87" y="141"/>
                    <a:pt x="87" y="141"/>
                  </a:cubicBezTo>
                  <a:cubicBezTo>
                    <a:pt x="87" y="142"/>
                    <a:pt x="87" y="142"/>
                    <a:pt x="87" y="143"/>
                  </a:cubicBezTo>
                  <a:cubicBezTo>
                    <a:pt x="86" y="143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6"/>
                    <a:pt x="86" y="146"/>
                    <a:pt x="86" y="147"/>
                  </a:cubicBezTo>
                  <a:cubicBezTo>
                    <a:pt x="86" y="147"/>
                    <a:pt x="86" y="147"/>
                    <a:pt x="86" y="148"/>
                  </a:cubicBezTo>
                  <a:cubicBezTo>
                    <a:pt x="85" y="148"/>
                    <a:pt x="85" y="150"/>
                    <a:pt x="85" y="151"/>
                  </a:cubicBezTo>
                  <a:cubicBezTo>
                    <a:pt x="85" y="151"/>
                    <a:pt x="84" y="151"/>
                    <a:pt x="85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52"/>
                    <a:pt x="84" y="152"/>
                    <a:pt x="84" y="153"/>
                  </a:cubicBezTo>
                  <a:cubicBezTo>
                    <a:pt x="84" y="153"/>
                    <a:pt x="84" y="154"/>
                    <a:pt x="84" y="154"/>
                  </a:cubicBezTo>
                  <a:cubicBezTo>
                    <a:pt x="84" y="154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6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83" y="156"/>
                    <a:pt x="83" y="157"/>
                    <a:pt x="83" y="157"/>
                  </a:cubicBezTo>
                  <a:cubicBezTo>
                    <a:pt x="83" y="158"/>
                    <a:pt x="83" y="158"/>
                    <a:pt x="83" y="15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83" y="159"/>
                    <a:pt x="83" y="160"/>
                    <a:pt x="83" y="160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82" y="162"/>
                    <a:pt x="82" y="164"/>
                    <a:pt x="81" y="166"/>
                  </a:cubicBezTo>
                  <a:cubicBezTo>
                    <a:pt x="81" y="167"/>
                    <a:pt x="81" y="169"/>
                    <a:pt x="80" y="170"/>
                  </a:cubicBezTo>
                  <a:cubicBezTo>
                    <a:pt x="80" y="171"/>
                    <a:pt x="80" y="173"/>
                    <a:pt x="79" y="174"/>
                  </a:cubicBezTo>
                  <a:cubicBezTo>
                    <a:pt x="79" y="175"/>
                    <a:pt x="79" y="175"/>
                    <a:pt x="79" y="177"/>
                  </a:cubicBezTo>
                  <a:cubicBezTo>
                    <a:pt x="79" y="177"/>
                    <a:pt x="79" y="178"/>
                    <a:pt x="79" y="178"/>
                  </a:cubicBezTo>
                  <a:cubicBezTo>
                    <a:pt x="78" y="180"/>
                    <a:pt x="78" y="182"/>
                    <a:pt x="77" y="183"/>
                  </a:cubicBezTo>
                  <a:cubicBezTo>
                    <a:pt x="77" y="185"/>
                    <a:pt x="76" y="187"/>
                    <a:pt x="76" y="189"/>
                  </a:cubicBezTo>
                  <a:cubicBezTo>
                    <a:pt x="75" y="191"/>
                    <a:pt x="75" y="193"/>
                    <a:pt x="74" y="195"/>
                  </a:cubicBezTo>
                  <a:cubicBezTo>
                    <a:pt x="74" y="197"/>
                    <a:pt x="73" y="199"/>
                    <a:pt x="73" y="201"/>
                  </a:cubicBezTo>
                  <a:cubicBezTo>
                    <a:pt x="73" y="202"/>
                    <a:pt x="73" y="203"/>
                    <a:pt x="72" y="204"/>
                  </a:cubicBezTo>
                  <a:cubicBezTo>
                    <a:pt x="72" y="206"/>
                    <a:pt x="72" y="207"/>
                    <a:pt x="72" y="209"/>
                  </a:cubicBezTo>
                  <a:cubicBezTo>
                    <a:pt x="71" y="211"/>
                    <a:pt x="71" y="213"/>
                    <a:pt x="71" y="215"/>
                  </a:cubicBezTo>
                  <a:cubicBezTo>
                    <a:pt x="71" y="216"/>
                    <a:pt x="71" y="218"/>
                    <a:pt x="71" y="220"/>
                  </a:cubicBezTo>
                  <a:cubicBezTo>
                    <a:pt x="71" y="222"/>
                    <a:pt x="71" y="223"/>
                    <a:pt x="71" y="225"/>
                  </a:cubicBezTo>
                  <a:cubicBezTo>
                    <a:pt x="71" y="226"/>
                    <a:pt x="71" y="226"/>
                    <a:pt x="71" y="227"/>
                  </a:cubicBezTo>
                  <a:cubicBezTo>
                    <a:pt x="71" y="227"/>
                    <a:pt x="71" y="228"/>
                    <a:pt x="70" y="227"/>
                  </a:cubicBezTo>
                  <a:cubicBezTo>
                    <a:pt x="70" y="227"/>
                    <a:pt x="69" y="227"/>
                    <a:pt x="68" y="226"/>
                  </a:cubicBezTo>
                  <a:cubicBezTo>
                    <a:pt x="66" y="225"/>
                    <a:pt x="64" y="224"/>
                    <a:pt x="62" y="223"/>
                  </a:cubicBezTo>
                  <a:cubicBezTo>
                    <a:pt x="62" y="223"/>
                    <a:pt x="61" y="222"/>
                    <a:pt x="60" y="222"/>
                  </a:cubicBezTo>
                  <a:cubicBezTo>
                    <a:pt x="59" y="221"/>
                    <a:pt x="58" y="221"/>
                    <a:pt x="56" y="220"/>
                  </a:cubicBezTo>
                  <a:cubicBezTo>
                    <a:pt x="55" y="219"/>
                    <a:pt x="55" y="219"/>
                    <a:pt x="54" y="218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53" y="218"/>
                    <a:pt x="52" y="217"/>
                    <a:pt x="51" y="217"/>
                  </a:cubicBezTo>
                  <a:cubicBezTo>
                    <a:pt x="50" y="216"/>
                    <a:pt x="49" y="215"/>
                    <a:pt x="48" y="214"/>
                  </a:cubicBezTo>
                  <a:cubicBezTo>
                    <a:pt x="47" y="213"/>
                    <a:pt x="45" y="212"/>
                    <a:pt x="44" y="211"/>
                  </a:cubicBezTo>
                  <a:cubicBezTo>
                    <a:pt x="43" y="210"/>
                    <a:pt x="41" y="208"/>
                    <a:pt x="39" y="207"/>
                  </a:cubicBezTo>
                  <a:cubicBezTo>
                    <a:pt x="39" y="206"/>
                    <a:pt x="38" y="206"/>
                    <a:pt x="37" y="205"/>
                  </a:cubicBezTo>
                  <a:cubicBezTo>
                    <a:pt x="37" y="204"/>
                    <a:pt x="36" y="204"/>
                    <a:pt x="36" y="203"/>
                  </a:cubicBezTo>
                  <a:cubicBezTo>
                    <a:pt x="36" y="203"/>
                    <a:pt x="35" y="203"/>
                    <a:pt x="35" y="203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5" y="203"/>
                    <a:pt x="34" y="202"/>
                    <a:pt x="33" y="201"/>
                  </a:cubicBezTo>
                  <a:cubicBezTo>
                    <a:pt x="33" y="201"/>
                    <a:pt x="32" y="200"/>
                    <a:pt x="32" y="200"/>
                  </a:cubicBezTo>
                  <a:cubicBezTo>
                    <a:pt x="32" y="200"/>
                    <a:pt x="32" y="199"/>
                    <a:pt x="32" y="199"/>
                  </a:cubicBezTo>
                  <a:cubicBezTo>
                    <a:pt x="31" y="198"/>
                    <a:pt x="30" y="198"/>
                    <a:pt x="29" y="197"/>
                  </a:cubicBezTo>
                  <a:cubicBezTo>
                    <a:pt x="28" y="196"/>
                    <a:pt x="28" y="195"/>
                    <a:pt x="27" y="194"/>
                  </a:cubicBezTo>
                  <a:cubicBezTo>
                    <a:pt x="27" y="194"/>
                    <a:pt x="27" y="194"/>
                    <a:pt x="26" y="193"/>
                  </a:cubicBezTo>
                  <a:cubicBezTo>
                    <a:pt x="26" y="193"/>
                    <a:pt x="26" y="192"/>
                    <a:pt x="25" y="191"/>
                  </a:cubicBezTo>
                  <a:cubicBezTo>
                    <a:pt x="24" y="191"/>
                    <a:pt x="24" y="190"/>
                    <a:pt x="23" y="189"/>
                  </a:cubicBezTo>
                  <a:cubicBezTo>
                    <a:pt x="23" y="189"/>
                    <a:pt x="23" y="189"/>
                    <a:pt x="23" y="188"/>
                  </a:cubicBezTo>
                  <a:cubicBezTo>
                    <a:pt x="23" y="188"/>
                    <a:pt x="23" y="188"/>
                    <a:pt x="23" y="188"/>
                  </a:cubicBezTo>
                  <a:cubicBezTo>
                    <a:pt x="22" y="187"/>
                    <a:pt x="22" y="186"/>
                    <a:pt x="21" y="186"/>
                  </a:cubicBezTo>
                  <a:cubicBezTo>
                    <a:pt x="21" y="186"/>
                    <a:pt x="21" y="185"/>
                    <a:pt x="21" y="185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1" y="185"/>
                    <a:pt x="21" y="185"/>
                    <a:pt x="20" y="185"/>
                  </a:cubicBezTo>
                  <a:cubicBezTo>
                    <a:pt x="20" y="184"/>
                    <a:pt x="19" y="183"/>
                    <a:pt x="19" y="183"/>
                  </a:cubicBezTo>
                  <a:cubicBezTo>
                    <a:pt x="19" y="182"/>
                    <a:pt x="18" y="182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7" y="180"/>
                    <a:pt x="17" y="179"/>
                    <a:pt x="16" y="179"/>
                  </a:cubicBezTo>
                  <a:cubicBezTo>
                    <a:pt x="16" y="178"/>
                    <a:pt x="15" y="177"/>
                    <a:pt x="15" y="176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3" y="173"/>
                    <a:pt x="13" y="172"/>
                    <a:pt x="12" y="171"/>
                  </a:cubicBezTo>
                  <a:cubicBezTo>
                    <a:pt x="12" y="171"/>
                    <a:pt x="12" y="170"/>
                    <a:pt x="12" y="170"/>
                  </a:cubicBezTo>
                  <a:cubicBezTo>
                    <a:pt x="12" y="170"/>
                    <a:pt x="12" y="170"/>
                    <a:pt x="12" y="169"/>
                  </a:cubicBezTo>
                  <a:cubicBezTo>
                    <a:pt x="12" y="169"/>
                    <a:pt x="11" y="169"/>
                    <a:pt x="11" y="168"/>
                  </a:cubicBezTo>
                  <a:cubicBezTo>
                    <a:pt x="11" y="168"/>
                    <a:pt x="11" y="168"/>
                    <a:pt x="11" y="167"/>
                  </a:cubicBezTo>
                  <a:cubicBezTo>
                    <a:pt x="10" y="167"/>
                    <a:pt x="10" y="167"/>
                    <a:pt x="10" y="167"/>
                  </a:cubicBezTo>
                  <a:cubicBezTo>
                    <a:pt x="10" y="166"/>
                    <a:pt x="10" y="165"/>
                    <a:pt x="9" y="165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9" y="163"/>
                    <a:pt x="8" y="162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0"/>
                    <a:pt x="8" y="160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7"/>
                    <a:pt x="6" y="157"/>
                    <a:pt x="6" y="156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6" y="156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ubicBezTo>
                    <a:pt x="6" y="154"/>
                    <a:pt x="5" y="154"/>
                    <a:pt x="5" y="154"/>
                  </a:cubicBezTo>
                  <a:cubicBezTo>
                    <a:pt x="5" y="154"/>
                    <a:pt x="5" y="153"/>
                    <a:pt x="5" y="153"/>
                  </a:cubicBezTo>
                  <a:cubicBezTo>
                    <a:pt x="5" y="153"/>
                    <a:pt x="5" y="152"/>
                    <a:pt x="5" y="152"/>
                  </a:cubicBezTo>
                  <a:cubicBezTo>
                    <a:pt x="5" y="152"/>
                    <a:pt x="5" y="152"/>
                    <a:pt x="5" y="151"/>
                  </a:cubicBezTo>
                  <a:cubicBezTo>
                    <a:pt x="4" y="151"/>
                    <a:pt x="4" y="150"/>
                    <a:pt x="4" y="150"/>
                  </a:cubicBezTo>
                  <a:cubicBezTo>
                    <a:pt x="4" y="149"/>
                    <a:pt x="4" y="149"/>
                    <a:pt x="4" y="149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4" y="147"/>
                    <a:pt x="3" y="147"/>
                    <a:pt x="3" y="146"/>
                  </a:cubicBezTo>
                  <a:cubicBezTo>
                    <a:pt x="3" y="146"/>
                    <a:pt x="3" y="145"/>
                    <a:pt x="3" y="144"/>
                  </a:cubicBezTo>
                  <a:cubicBezTo>
                    <a:pt x="3" y="144"/>
                    <a:pt x="3" y="144"/>
                    <a:pt x="3" y="143"/>
                  </a:cubicBezTo>
                  <a:cubicBezTo>
                    <a:pt x="3" y="143"/>
                    <a:pt x="3" y="143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1"/>
                    <a:pt x="2" y="141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38"/>
                    <a:pt x="1" y="137"/>
                    <a:pt x="1" y="136"/>
                  </a:cubicBezTo>
                  <a:cubicBezTo>
                    <a:pt x="1" y="136"/>
                    <a:pt x="1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2"/>
                  </a:cubicBezTo>
                  <a:cubicBezTo>
                    <a:pt x="1" y="132"/>
                    <a:pt x="1" y="132"/>
                    <a:pt x="1" y="131"/>
                  </a:cubicBezTo>
                  <a:cubicBezTo>
                    <a:pt x="1" y="131"/>
                    <a:pt x="1" y="131"/>
                    <a:pt x="1" y="130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1" y="129"/>
                    <a:pt x="1" y="129"/>
                  </a:cubicBezTo>
                  <a:cubicBezTo>
                    <a:pt x="1" y="129"/>
                    <a:pt x="1" y="129"/>
                    <a:pt x="1" y="128"/>
                  </a:cubicBezTo>
                  <a:cubicBezTo>
                    <a:pt x="1" y="128"/>
                    <a:pt x="1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6"/>
                    <a:pt x="0" y="126"/>
                    <a:pt x="0" y="125"/>
                  </a:cubicBezTo>
                  <a:cubicBezTo>
                    <a:pt x="1" y="125"/>
                    <a:pt x="0" y="124"/>
                    <a:pt x="0" y="124"/>
                  </a:cubicBezTo>
                  <a:cubicBezTo>
                    <a:pt x="0" y="122"/>
                    <a:pt x="0" y="120"/>
                    <a:pt x="0" y="119"/>
                  </a:cubicBezTo>
                  <a:cubicBezTo>
                    <a:pt x="0" y="118"/>
                    <a:pt x="0" y="118"/>
                    <a:pt x="0" y="117"/>
                  </a:cubicBezTo>
                  <a:cubicBezTo>
                    <a:pt x="0" y="116"/>
                    <a:pt x="0" y="115"/>
                    <a:pt x="0" y="114"/>
                  </a:cubicBezTo>
                  <a:cubicBezTo>
                    <a:pt x="0" y="113"/>
                    <a:pt x="0" y="112"/>
                    <a:pt x="0" y="112"/>
                  </a:cubicBezTo>
                  <a:cubicBezTo>
                    <a:pt x="0" y="111"/>
                    <a:pt x="1" y="111"/>
                    <a:pt x="0" y="110"/>
                  </a:cubicBezTo>
                  <a:cubicBezTo>
                    <a:pt x="0" y="110"/>
                    <a:pt x="0" y="110"/>
                    <a:pt x="0" y="109"/>
                  </a:cubicBezTo>
                  <a:cubicBezTo>
                    <a:pt x="1" y="109"/>
                    <a:pt x="1" y="109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7"/>
                  </a:cubicBezTo>
                  <a:cubicBezTo>
                    <a:pt x="1" y="107"/>
                    <a:pt x="1" y="107"/>
                    <a:pt x="1" y="106"/>
                  </a:cubicBezTo>
                  <a:cubicBezTo>
                    <a:pt x="1" y="105"/>
                    <a:pt x="1" y="105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3"/>
                    <a:pt x="1" y="103"/>
                  </a:cubicBezTo>
                  <a:cubicBezTo>
                    <a:pt x="2" y="100"/>
                    <a:pt x="2" y="97"/>
                    <a:pt x="3" y="94"/>
                  </a:cubicBezTo>
                  <a:cubicBezTo>
                    <a:pt x="3" y="91"/>
                    <a:pt x="4" y="89"/>
                    <a:pt x="5" y="87"/>
                  </a:cubicBezTo>
                  <a:cubicBezTo>
                    <a:pt x="5" y="86"/>
                    <a:pt x="5" y="85"/>
                    <a:pt x="5" y="85"/>
                  </a:cubicBezTo>
                  <a:cubicBezTo>
                    <a:pt x="5" y="85"/>
                    <a:pt x="5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3"/>
                    <a:pt x="6" y="81"/>
                    <a:pt x="7" y="80"/>
                  </a:cubicBezTo>
                  <a:cubicBezTo>
                    <a:pt x="7" y="78"/>
                    <a:pt x="8" y="76"/>
                    <a:pt x="9" y="74"/>
                  </a:cubicBezTo>
                  <a:cubicBezTo>
                    <a:pt x="9" y="73"/>
                    <a:pt x="10" y="71"/>
                    <a:pt x="11" y="70"/>
                  </a:cubicBezTo>
                  <a:cubicBezTo>
                    <a:pt x="12" y="68"/>
                    <a:pt x="12" y="66"/>
                    <a:pt x="13" y="64"/>
                  </a:cubicBezTo>
                  <a:cubicBezTo>
                    <a:pt x="14" y="63"/>
                    <a:pt x="15" y="62"/>
                    <a:pt x="15" y="61"/>
                  </a:cubicBezTo>
                  <a:cubicBezTo>
                    <a:pt x="16" y="59"/>
                    <a:pt x="17" y="58"/>
                    <a:pt x="18" y="56"/>
                  </a:cubicBezTo>
                  <a:cubicBezTo>
                    <a:pt x="19" y="55"/>
                    <a:pt x="20" y="54"/>
                    <a:pt x="21" y="52"/>
                  </a:cubicBezTo>
                  <a:cubicBezTo>
                    <a:pt x="22" y="51"/>
                    <a:pt x="23" y="49"/>
                    <a:pt x="24" y="48"/>
                  </a:cubicBezTo>
                  <a:cubicBezTo>
                    <a:pt x="24" y="47"/>
                    <a:pt x="25" y="47"/>
                    <a:pt x="25" y="46"/>
                  </a:cubicBezTo>
                  <a:cubicBezTo>
                    <a:pt x="26" y="46"/>
                    <a:pt x="26" y="45"/>
                    <a:pt x="27" y="44"/>
                  </a:cubicBezTo>
                  <a:cubicBezTo>
                    <a:pt x="28" y="43"/>
                    <a:pt x="29" y="41"/>
                    <a:pt x="31" y="40"/>
                  </a:cubicBezTo>
                  <a:cubicBezTo>
                    <a:pt x="31" y="39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9" y="31"/>
                    <a:pt x="40" y="30"/>
                    <a:pt x="42" y="29"/>
                  </a:cubicBezTo>
                  <a:cubicBezTo>
                    <a:pt x="43" y="28"/>
                    <a:pt x="45" y="26"/>
                    <a:pt x="46" y="25"/>
                  </a:cubicBezTo>
                  <a:cubicBezTo>
                    <a:pt x="48" y="24"/>
                    <a:pt x="50" y="22"/>
                    <a:pt x="52" y="21"/>
                  </a:cubicBezTo>
                  <a:cubicBezTo>
                    <a:pt x="52" y="21"/>
                    <a:pt x="52" y="21"/>
                    <a:pt x="53" y="20"/>
                  </a:cubicBezTo>
                  <a:cubicBezTo>
                    <a:pt x="55" y="19"/>
                    <a:pt x="57" y="18"/>
                    <a:pt x="58" y="17"/>
                  </a:cubicBezTo>
                  <a:cubicBezTo>
                    <a:pt x="59" y="16"/>
                    <a:pt x="60" y="16"/>
                    <a:pt x="61" y="15"/>
                  </a:cubicBezTo>
                  <a:cubicBezTo>
                    <a:pt x="63" y="14"/>
                    <a:pt x="65" y="13"/>
                    <a:pt x="67" y="13"/>
                  </a:cubicBezTo>
                  <a:cubicBezTo>
                    <a:pt x="68" y="12"/>
                    <a:pt x="69" y="11"/>
                    <a:pt x="71" y="11"/>
                  </a:cubicBezTo>
                  <a:cubicBezTo>
                    <a:pt x="72" y="10"/>
                    <a:pt x="73" y="9"/>
                    <a:pt x="75" y="9"/>
                  </a:cubicBezTo>
                  <a:cubicBezTo>
                    <a:pt x="76" y="8"/>
                    <a:pt x="77" y="8"/>
                    <a:pt x="79" y="7"/>
                  </a:cubicBezTo>
                  <a:cubicBezTo>
                    <a:pt x="80" y="7"/>
                    <a:pt x="81" y="6"/>
                    <a:pt x="83" y="6"/>
                  </a:cubicBezTo>
                  <a:cubicBezTo>
                    <a:pt x="85" y="5"/>
                    <a:pt x="86" y="5"/>
                    <a:pt x="88" y="5"/>
                  </a:cubicBezTo>
                  <a:cubicBezTo>
                    <a:pt x="89" y="4"/>
                    <a:pt x="91" y="4"/>
                    <a:pt x="92" y="3"/>
                  </a:cubicBezTo>
                  <a:cubicBezTo>
                    <a:pt x="94" y="3"/>
                    <a:pt x="95" y="2"/>
                    <a:pt x="97" y="2"/>
                  </a:cubicBezTo>
                  <a:cubicBezTo>
                    <a:pt x="98" y="2"/>
                    <a:pt x="99" y="2"/>
                    <a:pt x="100" y="2"/>
                  </a:cubicBezTo>
                  <a:cubicBezTo>
                    <a:pt x="101" y="2"/>
                    <a:pt x="102" y="2"/>
                    <a:pt x="103" y="1"/>
                  </a:cubicBezTo>
                  <a:cubicBezTo>
                    <a:pt x="104" y="1"/>
                    <a:pt x="104" y="1"/>
                    <a:pt x="105" y="1"/>
                  </a:cubicBezTo>
                  <a:cubicBezTo>
                    <a:pt x="108" y="1"/>
                    <a:pt x="110" y="1"/>
                    <a:pt x="113" y="1"/>
                  </a:cubicBezTo>
                  <a:cubicBezTo>
                    <a:pt x="115" y="1"/>
                    <a:pt x="116" y="1"/>
                    <a:pt x="117" y="1"/>
                  </a:cubicBezTo>
                  <a:cubicBezTo>
                    <a:pt x="119" y="0"/>
                    <a:pt x="120" y="0"/>
                    <a:pt x="122" y="0"/>
                  </a:cubicBezTo>
                  <a:cubicBezTo>
                    <a:pt x="124" y="1"/>
                    <a:pt x="126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30" y="1"/>
                    <a:pt x="132" y="1"/>
                    <a:pt x="133" y="1"/>
                  </a:cubicBezTo>
                  <a:cubicBezTo>
                    <a:pt x="136" y="1"/>
                    <a:pt x="138" y="2"/>
                    <a:pt x="141" y="2"/>
                  </a:cubicBezTo>
                  <a:cubicBezTo>
                    <a:pt x="142" y="3"/>
                    <a:pt x="144" y="3"/>
                    <a:pt x="145" y="3"/>
                  </a:cubicBezTo>
                  <a:cubicBezTo>
                    <a:pt x="147" y="4"/>
                    <a:pt x="148" y="4"/>
                    <a:pt x="149" y="4"/>
                  </a:cubicBezTo>
                  <a:cubicBezTo>
                    <a:pt x="151" y="5"/>
                    <a:pt x="152" y="5"/>
                    <a:pt x="154" y="5"/>
                  </a:cubicBezTo>
                  <a:cubicBezTo>
                    <a:pt x="155" y="6"/>
                    <a:pt x="156" y="6"/>
                    <a:pt x="157" y="7"/>
                  </a:cubicBezTo>
                  <a:cubicBezTo>
                    <a:pt x="158" y="7"/>
                    <a:pt x="159" y="7"/>
                    <a:pt x="160" y="7"/>
                  </a:cubicBezTo>
                  <a:cubicBezTo>
                    <a:pt x="160" y="8"/>
                    <a:pt x="160" y="8"/>
                    <a:pt x="161" y="8"/>
                  </a:cubicBezTo>
                  <a:cubicBezTo>
                    <a:pt x="161" y="8"/>
                    <a:pt x="161" y="8"/>
                    <a:pt x="162" y="8"/>
                  </a:cubicBezTo>
                  <a:cubicBezTo>
                    <a:pt x="163" y="9"/>
                    <a:pt x="164" y="9"/>
                    <a:pt x="165" y="10"/>
                  </a:cubicBezTo>
                  <a:cubicBezTo>
                    <a:pt x="166" y="10"/>
                    <a:pt x="167" y="11"/>
                    <a:pt x="168" y="11"/>
                  </a:cubicBezTo>
                  <a:cubicBezTo>
                    <a:pt x="169" y="11"/>
                    <a:pt x="170" y="11"/>
                    <a:pt x="170" y="12"/>
                  </a:cubicBezTo>
                  <a:cubicBezTo>
                    <a:pt x="172" y="13"/>
                    <a:pt x="173" y="13"/>
                    <a:pt x="175" y="14"/>
                  </a:cubicBezTo>
                  <a:cubicBezTo>
                    <a:pt x="175" y="14"/>
                    <a:pt x="175" y="15"/>
                    <a:pt x="175" y="15"/>
                  </a:cubicBezTo>
                  <a:cubicBezTo>
                    <a:pt x="178" y="16"/>
                    <a:pt x="180" y="17"/>
                    <a:pt x="183" y="19"/>
                  </a:cubicBezTo>
                  <a:cubicBezTo>
                    <a:pt x="184" y="20"/>
                    <a:pt x="185" y="21"/>
                    <a:pt x="187" y="22"/>
                  </a:cubicBezTo>
                  <a:cubicBezTo>
                    <a:pt x="189" y="23"/>
                    <a:pt x="191" y="25"/>
                    <a:pt x="194" y="27"/>
                  </a:cubicBezTo>
                  <a:cubicBezTo>
                    <a:pt x="195" y="28"/>
                    <a:pt x="197" y="29"/>
                    <a:pt x="198" y="31"/>
                  </a:cubicBezTo>
                  <a:cubicBezTo>
                    <a:pt x="200" y="32"/>
                    <a:pt x="201" y="33"/>
                    <a:pt x="202" y="34"/>
                  </a:cubicBezTo>
                  <a:cubicBezTo>
                    <a:pt x="203" y="35"/>
                    <a:pt x="204" y="36"/>
                    <a:pt x="205" y="37"/>
                  </a:cubicBezTo>
                  <a:cubicBezTo>
                    <a:pt x="206" y="39"/>
                    <a:pt x="207" y="40"/>
                    <a:pt x="209" y="42"/>
                  </a:cubicBezTo>
                  <a:cubicBezTo>
                    <a:pt x="210" y="43"/>
                    <a:pt x="211" y="44"/>
                    <a:pt x="212" y="46"/>
                  </a:cubicBezTo>
                  <a:cubicBezTo>
                    <a:pt x="213" y="47"/>
                    <a:pt x="214" y="48"/>
                    <a:pt x="215" y="49"/>
                  </a:cubicBezTo>
                  <a:cubicBezTo>
                    <a:pt x="216" y="51"/>
                    <a:pt x="218" y="53"/>
                    <a:pt x="219" y="56"/>
                  </a:cubicBezTo>
                  <a:cubicBezTo>
                    <a:pt x="220" y="58"/>
                    <a:pt x="222" y="60"/>
                    <a:pt x="223" y="62"/>
                  </a:cubicBezTo>
                  <a:cubicBezTo>
                    <a:pt x="224" y="63"/>
                    <a:pt x="224" y="64"/>
                    <a:pt x="225" y="66"/>
                  </a:cubicBezTo>
                  <a:cubicBezTo>
                    <a:pt x="226" y="68"/>
                    <a:pt x="227" y="69"/>
                    <a:pt x="227" y="71"/>
                  </a:cubicBezTo>
                  <a:cubicBezTo>
                    <a:pt x="228" y="73"/>
                    <a:pt x="229" y="74"/>
                    <a:pt x="229" y="76"/>
                  </a:cubicBezTo>
                  <a:cubicBezTo>
                    <a:pt x="230" y="76"/>
                    <a:pt x="230" y="77"/>
                    <a:pt x="230" y="78"/>
                  </a:cubicBezTo>
                  <a:cubicBezTo>
                    <a:pt x="231" y="79"/>
                    <a:pt x="231" y="81"/>
                    <a:pt x="232" y="82"/>
                  </a:cubicBezTo>
                  <a:cubicBezTo>
                    <a:pt x="232" y="84"/>
                    <a:pt x="233" y="85"/>
                    <a:pt x="233" y="87"/>
                  </a:cubicBezTo>
                  <a:cubicBezTo>
                    <a:pt x="234" y="88"/>
                    <a:pt x="234" y="88"/>
                    <a:pt x="234" y="89"/>
                  </a:cubicBezTo>
                  <a:cubicBezTo>
                    <a:pt x="235" y="92"/>
                    <a:pt x="235" y="96"/>
                    <a:pt x="236" y="99"/>
                  </a:cubicBezTo>
                  <a:cubicBezTo>
                    <a:pt x="236" y="101"/>
                    <a:pt x="237" y="103"/>
                    <a:pt x="237" y="105"/>
                  </a:cubicBezTo>
                  <a:cubicBezTo>
                    <a:pt x="237" y="107"/>
                    <a:pt x="237" y="108"/>
                    <a:pt x="237" y="110"/>
                  </a:cubicBezTo>
                  <a:cubicBezTo>
                    <a:pt x="237" y="111"/>
                    <a:pt x="237" y="112"/>
                    <a:pt x="237" y="113"/>
                  </a:cubicBezTo>
                  <a:cubicBezTo>
                    <a:pt x="238" y="116"/>
                    <a:pt x="238" y="119"/>
                    <a:pt x="238" y="122"/>
                  </a:cubicBezTo>
                  <a:cubicBezTo>
                    <a:pt x="238" y="124"/>
                    <a:pt x="237" y="127"/>
                    <a:pt x="237" y="129"/>
                  </a:cubicBezTo>
                  <a:cubicBezTo>
                    <a:pt x="237" y="130"/>
                    <a:pt x="237" y="132"/>
                    <a:pt x="237" y="133"/>
                  </a:cubicBezTo>
                  <a:cubicBezTo>
                    <a:pt x="237" y="134"/>
                    <a:pt x="237" y="136"/>
                    <a:pt x="236" y="137"/>
                  </a:cubicBezTo>
                  <a:cubicBezTo>
                    <a:pt x="236" y="138"/>
                    <a:pt x="236" y="140"/>
                    <a:pt x="236" y="141"/>
                  </a:cubicBezTo>
                  <a:cubicBezTo>
                    <a:pt x="235" y="143"/>
                    <a:pt x="235" y="145"/>
                    <a:pt x="235" y="146"/>
                  </a:cubicBezTo>
                  <a:cubicBezTo>
                    <a:pt x="234" y="147"/>
                    <a:pt x="234" y="148"/>
                    <a:pt x="234" y="149"/>
                  </a:cubicBezTo>
                  <a:cubicBezTo>
                    <a:pt x="233" y="150"/>
                    <a:pt x="233" y="152"/>
                    <a:pt x="233" y="153"/>
                  </a:cubicBezTo>
                  <a:cubicBezTo>
                    <a:pt x="232" y="155"/>
                    <a:pt x="231" y="156"/>
                    <a:pt x="231" y="158"/>
                  </a:cubicBezTo>
                  <a:cubicBezTo>
                    <a:pt x="230" y="160"/>
                    <a:pt x="230" y="161"/>
                    <a:pt x="229" y="162"/>
                  </a:cubicBezTo>
                  <a:cubicBezTo>
                    <a:pt x="229" y="164"/>
                    <a:pt x="228" y="165"/>
                    <a:pt x="228" y="166"/>
                  </a:cubicBezTo>
                  <a:cubicBezTo>
                    <a:pt x="227" y="167"/>
                    <a:pt x="227" y="168"/>
                    <a:pt x="226" y="169"/>
                  </a:cubicBezTo>
                  <a:cubicBezTo>
                    <a:pt x="226" y="171"/>
                    <a:pt x="225" y="172"/>
                    <a:pt x="225" y="173"/>
                  </a:cubicBezTo>
                  <a:cubicBezTo>
                    <a:pt x="224" y="174"/>
                    <a:pt x="224" y="174"/>
                    <a:pt x="223" y="175"/>
                  </a:cubicBezTo>
                  <a:cubicBezTo>
                    <a:pt x="223" y="175"/>
                    <a:pt x="223" y="176"/>
                    <a:pt x="222" y="177"/>
                  </a:cubicBezTo>
                  <a:cubicBezTo>
                    <a:pt x="222" y="177"/>
                    <a:pt x="222" y="178"/>
                    <a:pt x="222" y="178"/>
                  </a:cubicBezTo>
                  <a:cubicBezTo>
                    <a:pt x="221" y="180"/>
                    <a:pt x="220" y="181"/>
                    <a:pt x="219" y="183"/>
                  </a:cubicBezTo>
                  <a:cubicBezTo>
                    <a:pt x="218" y="184"/>
                    <a:pt x="217" y="185"/>
                    <a:pt x="217" y="186"/>
                  </a:cubicBezTo>
                  <a:cubicBezTo>
                    <a:pt x="216" y="187"/>
                    <a:pt x="215" y="188"/>
                    <a:pt x="215" y="189"/>
                  </a:cubicBezTo>
                  <a:cubicBezTo>
                    <a:pt x="215" y="189"/>
                    <a:pt x="215" y="189"/>
                    <a:pt x="215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3" y="192"/>
                    <a:pt x="212" y="193"/>
                    <a:pt x="210" y="195"/>
                  </a:cubicBezTo>
                  <a:cubicBezTo>
                    <a:pt x="210" y="195"/>
                    <a:pt x="210" y="195"/>
                    <a:pt x="209" y="196"/>
                  </a:cubicBezTo>
                  <a:cubicBezTo>
                    <a:pt x="208" y="197"/>
                    <a:pt x="207" y="199"/>
                    <a:pt x="205" y="200"/>
                  </a:cubicBezTo>
                  <a:cubicBezTo>
                    <a:pt x="205" y="201"/>
                    <a:pt x="204" y="201"/>
                    <a:pt x="204" y="202"/>
                  </a:cubicBezTo>
                  <a:cubicBezTo>
                    <a:pt x="204" y="202"/>
                    <a:pt x="204" y="202"/>
                    <a:pt x="203" y="202"/>
                  </a:cubicBezTo>
                  <a:cubicBezTo>
                    <a:pt x="203" y="202"/>
                    <a:pt x="203" y="203"/>
                    <a:pt x="203" y="202"/>
                  </a:cubicBezTo>
                  <a:cubicBezTo>
                    <a:pt x="203" y="202"/>
                    <a:pt x="203" y="202"/>
                    <a:pt x="203" y="203"/>
                  </a:cubicBezTo>
                  <a:cubicBezTo>
                    <a:pt x="203" y="203"/>
                    <a:pt x="202" y="203"/>
                    <a:pt x="202" y="204"/>
                  </a:cubicBezTo>
                  <a:cubicBezTo>
                    <a:pt x="201" y="204"/>
                    <a:pt x="201" y="205"/>
                    <a:pt x="200" y="205"/>
                  </a:cubicBezTo>
                  <a:cubicBezTo>
                    <a:pt x="199" y="207"/>
                    <a:pt x="198" y="208"/>
                    <a:pt x="196" y="209"/>
                  </a:cubicBezTo>
                  <a:cubicBezTo>
                    <a:pt x="195" y="210"/>
                    <a:pt x="193" y="211"/>
                    <a:pt x="192" y="212"/>
                  </a:cubicBezTo>
                  <a:cubicBezTo>
                    <a:pt x="191" y="213"/>
                    <a:pt x="189" y="215"/>
                    <a:pt x="188" y="215"/>
                  </a:cubicBezTo>
                  <a:cubicBezTo>
                    <a:pt x="187" y="216"/>
                    <a:pt x="186" y="217"/>
                    <a:pt x="185" y="217"/>
                  </a:cubicBezTo>
                  <a:cubicBezTo>
                    <a:pt x="185" y="218"/>
                    <a:pt x="184" y="218"/>
                    <a:pt x="184" y="218"/>
                  </a:cubicBezTo>
                  <a:cubicBezTo>
                    <a:pt x="184" y="219"/>
                    <a:pt x="183" y="219"/>
                    <a:pt x="183" y="219"/>
                  </a:cubicBezTo>
                  <a:cubicBezTo>
                    <a:pt x="180" y="221"/>
                    <a:pt x="177" y="222"/>
                    <a:pt x="175" y="224"/>
                  </a:cubicBezTo>
                  <a:cubicBezTo>
                    <a:pt x="171" y="225"/>
                    <a:pt x="169" y="227"/>
                    <a:pt x="166" y="228"/>
                  </a:cubicBezTo>
                  <a:cubicBezTo>
                    <a:pt x="164" y="229"/>
                    <a:pt x="162" y="230"/>
                    <a:pt x="160" y="230"/>
                  </a:cubicBezTo>
                  <a:cubicBezTo>
                    <a:pt x="158" y="231"/>
                    <a:pt x="156" y="231"/>
                    <a:pt x="155" y="232"/>
                  </a:cubicBezTo>
                  <a:cubicBezTo>
                    <a:pt x="154" y="232"/>
                    <a:pt x="154" y="232"/>
                    <a:pt x="153" y="233"/>
                  </a:cubicBezTo>
                  <a:cubicBezTo>
                    <a:pt x="151" y="233"/>
                    <a:pt x="149" y="234"/>
                    <a:pt x="147" y="234"/>
                  </a:cubicBezTo>
                  <a:cubicBezTo>
                    <a:pt x="144" y="235"/>
                    <a:pt x="142" y="235"/>
                    <a:pt x="139" y="236"/>
                  </a:cubicBezTo>
                  <a:cubicBezTo>
                    <a:pt x="137" y="236"/>
                    <a:pt x="135" y="236"/>
                    <a:pt x="132" y="237"/>
                  </a:cubicBezTo>
                  <a:cubicBezTo>
                    <a:pt x="130" y="237"/>
                    <a:pt x="128" y="238"/>
                    <a:pt x="126" y="238"/>
                  </a:cubicBezTo>
                  <a:cubicBezTo>
                    <a:pt x="123" y="238"/>
                    <a:pt x="120" y="238"/>
                    <a:pt x="117" y="238"/>
                  </a:cubicBezTo>
                  <a:cubicBezTo>
                    <a:pt x="117" y="238"/>
                    <a:pt x="116" y="238"/>
                    <a:pt x="116" y="238"/>
                  </a:cubicBezTo>
                  <a:cubicBezTo>
                    <a:pt x="116" y="238"/>
                    <a:pt x="115" y="238"/>
                    <a:pt x="114" y="238"/>
                  </a:cubicBezTo>
                  <a:cubicBezTo>
                    <a:pt x="114" y="238"/>
                    <a:pt x="114" y="238"/>
                    <a:pt x="114" y="238"/>
                  </a:cubicBezTo>
                  <a:cubicBezTo>
                    <a:pt x="112" y="238"/>
                    <a:pt x="110" y="238"/>
                    <a:pt x="108" y="237"/>
                  </a:cubicBezTo>
                  <a:cubicBezTo>
                    <a:pt x="107" y="237"/>
                    <a:pt x="106" y="237"/>
                    <a:pt x="104" y="237"/>
                  </a:cubicBezTo>
                  <a:cubicBezTo>
                    <a:pt x="103" y="236"/>
                    <a:pt x="102" y="236"/>
                    <a:pt x="101" y="236"/>
                  </a:cubicBezTo>
                  <a:cubicBezTo>
                    <a:pt x="99" y="236"/>
                    <a:pt x="98" y="236"/>
                    <a:pt x="97" y="236"/>
                  </a:cubicBezTo>
                  <a:cubicBezTo>
                    <a:pt x="96" y="235"/>
                    <a:pt x="95" y="235"/>
                    <a:pt x="94" y="235"/>
                  </a:cubicBezTo>
                  <a:cubicBezTo>
                    <a:pt x="93" y="235"/>
                    <a:pt x="93" y="235"/>
                    <a:pt x="92" y="234"/>
                  </a:cubicBezTo>
                  <a:cubicBezTo>
                    <a:pt x="90" y="234"/>
                    <a:pt x="89" y="234"/>
                    <a:pt x="87" y="233"/>
                  </a:cubicBezTo>
                  <a:cubicBezTo>
                    <a:pt x="87" y="233"/>
                    <a:pt x="86" y="233"/>
                    <a:pt x="86" y="233"/>
                  </a:cubicBezTo>
                  <a:cubicBezTo>
                    <a:pt x="86" y="233"/>
                    <a:pt x="85" y="233"/>
                    <a:pt x="86" y="232"/>
                  </a:cubicBezTo>
                  <a:cubicBezTo>
                    <a:pt x="86" y="232"/>
                    <a:pt x="86" y="232"/>
                    <a:pt x="86" y="232"/>
                  </a:cubicBezTo>
                  <a:cubicBezTo>
                    <a:pt x="86" y="232"/>
                    <a:pt x="86" y="232"/>
                    <a:pt x="86" y="232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7" y="231"/>
                    <a:pt x="87" y="230"/>
                    <a:pt x="88" y="229"/>
                  </a:cubicBezTo>
                  <a:cubicBezTo>
                    <a:pt x="89" y="227"/>
                    <a:pt x="90" y="225"/>
                    <a:pt x="91" y="222"/>
                  </a:cubicBezTo>
                  <a:cubicBezTo>
                    <a:pt x="93" y="220"/>
                    <a:pt x="94" y="218"/>
                    <a:pt x="95" y="215"/>
                  </a:cubicBezTo>
                  <a:cubicBezTo>
                    <a:pt x="96" y="213"/>
                    <a:pt x="97" y="210"/>
                    <a:pt x="97" y="208"/>
                  </a:cubicBezTo>
                  <a:cubicBezTo>
                    <a:pt x="97" y="207"/>
                    <a:pt x="97" y="207"/>
                    <a:pt x="97" y="207"/>
                  </a:cubicBezTo>
                  <a:cubicBezTo>
                    <a:pt x="98" y="206"/>
                    <a:pt x="98" y="205"/>
                    <a:pt x="98" y="204"/>
                  </a:cubicBezTo>
                  <a:cubicBezTo>
                    <a:pt x="99" y="203"/>
                    <a:pt x="99" y="202"/>
                    <a:pt x="99" y="201"/>
                  </a:cubicBezTo>
                  <a:cubicBezTo>
                    <a:pt x="99" y="200"/>
                    <a:pt x="100" y="198"/>
                    <a:pt x="100" y="197"/>
                  </a:cubicBezTo>
                  <a:cubicBezTo>
                    <a:pt x="101" y="195"/>
                    <a:pt x="101" y="194"/>
                    <a:pt x="101" y="192"/>
                  </a:cubicBezTo>
                  <a:cubicBezTo>
                    <a:pt x="102" y="191"/>
                    <a:pt x="102" y="189"/>
                    <a:pt x="103" y="187"/>
                  </a:cubicBezTo>
                  <a:cubicBezTo>
                    <a:pt x="103" y="186"/>
                    <a:pt x="104" y="184"/>
                    <a:pt x="104" y="183"/>
                  </a:cubicBezTo>
                  <a:cubicBezTo>
                    <a:pt x="104" y="182"/>
                    <a:pt x="104" y="181"/>
                    <a:pt x="104" y="180"/>
                  </a:cubicBezTo>
                  <a:cubicBezTo>
                    <a:pt x="105" y="179"/>
                    <a:pt x="105" y="179"/>
                    <a:pt x="105" y="178"/>
                  </a:cubicBezTo>
                  <a:cubicBezTo>
                    <a:pt x="105" y="177"/>
                    <a:pt x="106" y="177"/>
                    <a:pt x="106" y="175"/>
                  </a:cubicBezTo>
                  <a:cubicBezTo>
                    <a:pt x="106" y="177"/>
                    <a:pt x="107" y="177"/>
                    <a:pt x="108" y="178"/>
                  </a:cubicBezTo>
                  <a:cubicBezTo>
                    <a:pt x="108" y="178"/>
                    <a:pt x="108" y="179"/>
                    <a:pt x="108" y="179"/>
                  </a:cubicBezTo>
                  <a:cubicBezTo>
                    <a:pt x="111" y="182"/>
                    <a:pt x="114" y="183"/>
                    <a:pt x="116" y="185"/>
                  </a:cubicBezTo>
                  <a:cubicBezTo>
                    <a:pt x="118" y="186"/>
                    <a:pt x="119" y="186"/>
                    <a:pt x="120" y="187"/>
                  </a:cubicBezTo>
                  <a:cubicBezTo>
                    <a:pt x="121" y="187"/>
                    <a:pt x="122" y="187"/>
                    <a:pt x="122" y="188"/>
                  </a:cubicBezTo>
                  <a:cubicBezTo>
                    <a:pt x="124" y="188"/>
                    <a:pt x="126" y="189"/>
                    <a:pt x="128" y="189"/>
                  </a:cubicBezTo>
                  <a:cubicBezTo>
                    <a:pt x="130" y="190"/>
                    <a:pt x="131" y="190"/>
                    <a:pt x="132" y="190"/>
                  </a:cubicBezTo>
                  <a:cubicBezTo>
                    <a:pt x="134" y="190"/>
                    <a:pt x="137" y="190"/>
                    <a:pt x="139" y="190"/>
                  </a:cubicBezTo>
                  <a:cubicBezTo>
                    <a:pt x="139" y="190"/>
                    <a:pt x="139" y="190"/>
                    <a:pt x="139" y="190"/>
                  </a:cubicBezTo>
                  <a:cubicBezTo>
                    <a:pt x="141" y="190"/>
                    <a:pt x="143" y="189"/>
                    <a:pt x="145" y="189"/>
                  </a:cubicBezTo>
                  <a:cubicBezTo>
                    <a:pt x="146" y="189"/>
                    <a:pt x="148" y="188"/>
                    <a:pt x="150" y="188"/>
                  </a:cubicBezTo>
                  <a:cubicBezTo>
                    <a:pt x="152" y="187"/>
                    <a:pt x="153" y="187"/>
                    <a:pt x="155" y="186"/>
                  </a:cubicBezTo>
                  <a:cubicBezTo>
                    <a:pt x="156" y="185"/>
                    <a:pt x="158" y="185"/>
                    <a:pt x="159" y="185"/>
                  </a:cubicBezTo>
                  <a:cubicBezTo>
                    <a:pt x="161" y="184"/>
                    <a:pt x="162" y="183"/>
                    <a:pt x="164" y="182"/>
                  </a:cubicBezTo>
                  <a:cubicBezTo>
                    <a:pt x="166" y="181"/>
                    <a:pt x="168" y="179"/>
                    <a:pt x="170" y="177"/>
                  </a:cubicBezTo>
                  <a:cubicBezTo>
                    <a:pt x="173" y="175"/>
                    <a:pt x="175" y="173"/>
                    <a:pt x="178" y="171"/>
                  </a:cubicBezTo>
                  <a:cubicBezTo>
                    <a:pt x="178" y="170"/>
                    <a:pt x="179" y="169"/>
                    <a:pt x="179" y="169"/>
                  </a:cubicBezTo>
                  <a:cubicBezTo>
                    <a:pt x="180" y="168"/>
                    <a:pt x="180" y="167"/>
                    <a:pt x="181" y="167"/>
                  </a:cubicBezTo>
                  <a:cubicBezTo>
                    <a:pt x="181" y="167"/>
                    <a:pt x="181" y="167"/>
                    <a:pt x="181" y="166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2" y="165"/>
                    <a:pt x="183" y="164"/>
                    <a:pt x="184" y="162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5" y="161"/>
                    <a:pt x="186" y="160"/>
                    <a:pt x="186" y="159"/>
                  </a:cubicBezTo>
                  <a:cubicBezTo>
                    <a:pt x="186" y="159"/>
                    <a:pt x="186" y="159"/>
                    <a:pt x="186" y="158"/>
                  </a:cubicBezTo>
                  <a:cubicBezTo>
                    <a:pt x="187" y="158"/>
                    <a:pt x="187" y="157"/>
                    <a:pt x="188" y="156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89" y="154"/>
                    <a:pt x="190" y="152"/>
                    <a:pt x="190" y="150"/>
                  </a:cubicBezTo>
                  <a:cubicBezTo>
                    <a:pt x="191" y="150"/>
                    <a:pt x="191" y="150"/>
                    <a:pt x="191" y="151"/>
                  </a:cubicBezTo>
                  <a:cubicBezTo>
                    <a:pt x="191" y="150"/>
                    <a:pt x="191" y="150"/>
                    <a:pt x="191" y="150"/>
                  </a:cubicBezTo>
                  <a:cubicBezTo>
                    <a:pt x="191" y="148"/>
                    <a:pt x="192" y="147"/>
                    <a:pt x="192" y="145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193" y="145"/>
                    <a:pt x="193" y="145"/>
                    <a:pt x="193" y="146"/>
                  </a:cubicBezTo>
                  <a:cubicBezTo>
                    <a:pt x="193" y="145"/>
                    <a:pt x="193" y="145"/>
                    <a:pt x="193" y="145"/>
                  </a:cubicBezTo>
                  <a:cubicBezTo>
                    <a:pt x="194" y="143"/>
                    <a:pt x="194" y="141"/>
                    <a:pt x="195" y="139"/>
                  </a:cubicBezTo>
                  <a:cubicBezTo>
                    <a:pt x="195" y="137"/>
                    <a:pt x="196" y="135"/>
                    <a:pt x="196" y="133"/>
                  </a:cubicBezTo>
                  <a:cubicBezTo>
                    <a:pt x="196" y="132"/>
                    <a:pt x="196" y="132"/>
                    <a:pt x="196" y="131"/>
                  </a:cubicBezTo>
                  <a:cubicBezTo>
                    <a:pt x="197" y="131"/>
                    <a:pt x="197" y="130"/>
                    <a:pt x="197" y="130"/>
                  </a:cubicBezTo>
                  <a:cubicBezTo>
                    <a:pt x="197" y="129"/>
                    <a:pt x="197" y="129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97" y="128"/>
                    <a:pt x="197" y="128"/>
                    <a:pt x="198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127"/>
                    <a:pt x="197" y="127"/>
                    <a:pt x="197" y="127"/>
                  </a:cubicBezTo>
                  <a:cubicBezTo>
                    <a:pt x="198" y="126"/>
                    <a:pt x="198" y="125"/>
                    <a:pt x="198" y="124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8" y="124"/>
                    <a:pt x="198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0"/>
                    <a:pt x="198" y="120"/>
                    <a:pt x="198" y="11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9" y="118"/>
                    <a:pt x="199" y="118"/>
                    <a:pt x="199" y="117"/>
                  </a:cubicBezTo>
                  <a:cubicBezTo>
                    <a:pt x="199" y="117"/>
                    <a:pt x="199" y="117"/>
                    <a:pt x="199" y="117"/>
                  </a:cubicBezTo>
                  <a:cubicBezTo>
                    <a:pt x="199" y="116"/>
                    <a:pt x="199" y="116"/>
                    <a:pt x="199" y="116"/>
                  </a:cubicBezTo>
                  <a:cubicBezTo>
                    <a:pt x="199" y="113"/>
                    <a:pt x="199" y="110"/>
                    <a:pt x="199" y="107"/>
                  </a:cubicBezTo>
                  <a:cubicBezTo>
                    <a:pt x="199" y="105"/>
                    <a:pt x="199" y="104"/>
                    <a:pt x="199" y="102"/>
                  </a:cubicBezTo>
                  <a:cubicBezTo>
                    <a:pt x="198" y="100"/>
                    <a:pt x="198" y="98"/>
                    <a:pt x="198" y="96"/>
                  </a:cubicBezTo>
                  <a:cubicBezTo>
                    <a:pt x="198" y="95"/>
                    <a:pt x="197" y="94"/>
                    <a:pt x="197" y="93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1"/>
                    <a:pt x="196" y="91"/>
                    <a:pt x="196" y="91"/>
                  </a:cubicBezTo>
                  <a:cubicBezTo>
                    <a:pt x="196" y="89"/>
                    <a:pt x="195" y="88"/>
                    <a:pt x="195" y="86"/>
                  </a:cubicBezTo>
                  <a:cubicBezTo>
                    <a:pt x="195" y="86"/>
                    <a:pt x="195" y="86"/>
                    <a:pt x="195" y="85"/>
                  </a:cubicBezTo>
                  <a:cubicBezTo>
                    <a:pt x="194" y="85"/>
                    <a:pt x="194" y="85"/>
                    <a:pt x="194" y="84"/>
                  </a:cubicBezTo>
                  <a:cubicBezTo>
                    <a:pt x="194" y="84"/>
                    <a:pt x="194" y="83"/>
                    <a:pt x="193" y="82"/>
                  </a:cubicBezTo>
                  <a:cubicBezTo>
                    <a:pt x="192" y="80"/>
                    <a:pt x="192" y="78"/>
                    <a:pt x="190" y="77"/>
                  </a:cubicBezTo>
                  <a:cubicBezTo>
                    <a:pt x="189" y="75"/>
                    <a:pt x="188" y="72"/>
                    <a:pt x="187" y="71"/>
                  </a:cubicBezTo>
                  <a:cubicBezTo>
                    <a:pt x="186" y="69"/>
                    <a:pt x="184" y="67"/>
                    <a:pt x="183" y="66"/>
                  </a:cubicBezTo>
                  <a:cubicBezTo>
                    <a:pt x="183" y="66"/>
                    <a:pt x="182" y="65"/>
                    <a:pt x="182" y="65"/>
                  </a:cubicBezTo>
                  <a:cubicBezTo>
                    <a:pt x="182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1" y="64"/>
                    <a:pt x="181" y="64"/>
                    <a:pt x="181" y="64"/>
                  </a:cubicBezTo>
                  <a:cubicBezTo>
                    <a:pt x="180" y="62"/>
                    <a:pt x="179" y="61"/>
                    <a:pt x="177" y="60"/>
                  </a:cubicBezTo>
                  <a:cubicBezTo>
                    <a:pt x="177" y="60"/>
                    <a:pt x="177" y="59"/>
                    <a:pt x="176" y="59"/>
                  </a:cubicBezTo>
                  <a:cubicBezTo>
                    <a:pt x="175" y="58"/>
                    <a:pt x="174" y="56"/>
                    <a:pt x="173" y="56"/>
                  </a:cubicBezTo>
                  <a:cubicBezTo>
                    <a:pt x="171" y="55"/>
                    <a:pt x="170" y="54"/>
                    <a:pt x="169" y="53"/>
                  </a:cubicBezTo>
                  <a:cubicBezTo>
                    <a:pt x="167" y="52"/>
                    <a:pt x="166" y="51"/>
                    <a:pt x="164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1" y="49"/>
                    <a:pt x="159" y="48"/>
                    <a:pt x="157" y="47"/>
                  </a:cubicBezTo>
                  <a:cubicBezTo>
                    <a:pt x="154" y="46"/>
                    <a:pt x="152" y="45"/>
                    <a:pt x="150" y="44"/>
                  </a:cubicBezTo>
                  <a:cubicBezTo>
                    <a:pt x="147" y="43"/>
                    <a:pt x="145" y="43"/>
                    <a:pt x="143" y="42"/>
                  </a:cubicBezTo>
                  <a:cubicBezTo>
                    <a:pt x="141" y="42"/>
                    <a:pt x="139" y="41"/>
                    <a:pt x="137" y="41"/>
                  </a:cubicBezTo>
                  <a:cubicBezTo>
                    <a:pt x="136" y="41"/>
                    <a:pt x="134" y="41"/>
                    <a:pt x="133" y="40"/>
                  </a:cubicBezTo>
                  <a:cubicBezTo>
                    <a:pt x="133" y="40"/>
                    <a:pt x="132" y="40"/>
                    <a:pt x="132" y="40"/>
                  </a:cubicBezTo>
                  <a:cubicBezTo>
                    <a:pt x="131" y="40"/>
                    <a:pt x="130" y="40"/>
                    <a:pt x="130" y="40"/>
                  </a:cubicBezTo>
                  <a:cubicBezTo>
                    <a:pt x="129" y="40"/>
                    <a:pt x="128" y="40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3" y="40"/>
                    <a:pt x="121" y="40"/>
                    <a:pt x="118" y="40"/>
                  </a:cubicBezTo>
                  <a:cubicBezTo>
                    <a:pt x="118" y="40"/>
                    <a:pt x="117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40"/>
                    <a:pt x="115" y="40"/>
                    <a:pt x="114" y="40"/>
                  </a:cubicBezTo>
                  <a:cubicBezTo>
                    <a:pt x="114" y="41"/>
                    <a:pt x="113" y="40"/>
                    <a:pt x="113" y="41"/>
                  </a:cubicBezTo>
                  <a:cubicBezTo>
                    <a:pt x="112" y="40"/>
                    <a:pt x="112" y="41"/>
                    <a:pt x="112" y="41"/>
                  </a:cubicBezTo>
                  <a:cubicBezTo>
                    <a:pt x="112" y="41"/>
                    <a:pt x="111" y="41"/>
                    <a:pt x="111" y="41"/>
                  </a:cubicBezTo>
                  <a:cubicBezTo>
                    <a:pt x="110" y="41"/>
                    <a:pt x="110" y="41"/>
                    <a:pt x="109" y="41"/>
                  </a:cubicBezTo>
                  <a:cubicBezTo>
                    <a:pt x="109" y="41"/>
                    <a:pt x="108" y="41"/>
                    <a:pt x="108" y="41"/>
                  </a:cubicBezTo>
                  <a:cubicBezTo>
                    <a:pt x="108" y="41"/>
                    <a:pt x="107" y="41"/>
                    <a:pt x="107" y="41"/>
                  </a:cubicBezTo>
                  <a:cubicBezTo>
                    <a:pt x="106" y="41"/>
                    <a:pt x="106" y="41"/>
                    <a:pt x="105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1" y="42"/>
                    <a:pt x="100" y="43"/>
                    <a:pt x="98" y="43"/>
                  </a:cubicBezTo>
                  <a:cubicBezTo>
                    <a:pt x="98" y="43"/>
                    <a:pt x="98" y="43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7" y="43"/>
                    <a:pt x="96" y="43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3"/>
                    <a:pt x="96" y="43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5"/>
                    <a:pt x="89" y="46"/>
                    <a:pt x="87" y="47"/>
                  </a:cubicBezTo>
                  <a:cubicBezTo>
                    <a:pt x="86" y="47"/>
                    <a:pt x="85" y="48"/>
                    <a:pt x="84" y="48"/>
                  </a:cubicBezTo>
                  <a:cubicBezTo>
                    <a:pt x="83" y="48"/>
                    <a:pt x="82" y="49"/>
                    <a:pt x="80" y="50"/>
                  </a:cubicBezTo>
                  <a:cubicBezTo>
                    <a:pt x="79" y="50"/>
                    <a:pt x="78" y="51"/>
                    <a:pt x="76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5" y="52"/>
                    <a:pt x="75" y="53"/>
                    <a:pt x="74" y="5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Oval 78">
              <a:extLst>
                <a:ext uri="{FF2B5EF4-FFF2-40B4-BE49-F238E27FC236}">
                  <a16:creationId xmlns:a16="http://schemas.microsoft.com/office/drawing/2014/main" id="{FB8FDF7E-A059-44DE-A03D-F5CA04AC0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456" y="2351655"/>
              <a:ext cx="677934" cy="6836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63A2ADE8-B3A0-4B38-A3EA-7824BB3B6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634" y="2466171"/>
              <a:ext cx="218726" cy="456918"/>
            </a:xfrm>
            <a:custGeom>
              <a:avLst/>
              <a:gdLst>
                <a:gd name="T0" fmla="*/ 0 w 175"/>
                <a:gd name="T1" fmla="*/ 104 h 363"/>
                <a:gd name="T2" fmla="*/ 38 w 175"/>
                <a:gd name="T3" fmla="*/ 104 h 363"/>
                <a:gd name="T4" fmla="*/ 38 w 175"/>
                <a:gd name="T5" fmla="*/ 85 h 363"/>
                <a:gd name="T6" fmla="*/ 45 w 175"/>
                <a:gd name="T7" fmla="*/ 36 h 363"/>
                <a:gd name="T8" fmla="*/ 70 w 175"/>
                <a:gd name="T9" fmla="*/ 10 h 363"/>
                <a:gd name="T10" fmla="*/ 117 w 175"/>
                <a:gd name="T11" fmla="*/ 0 h 363"/>
                <a:gd name="T12" fmla="*/ 175 w 175"/>
                <a:gd name="T13" fmla="*/ 9 h 363"/>
                <a:gd name="T14" fmla="*/ 165 w 175"/>
                <a:gd name="T15" fmla="*/ 56 h 363"/>
                <a:gd name="T16" fmla="*/ 134 w 175"/>
                <a:gd name="T17" fmla="*/ 52 h 363"/>
                <a:gd name="T18" fmla="*/ 113 w 175"/>
                <a:gd name="T19" fmla="*/ 59 h 363"/>
                <a:gd name="T20" fmla="*/ 106 w 175"/>
                <a:gd name="T21" fmla="*/ 86 h 363"/>
                <a:gd name="T22" fmla="*/ 106 w 175"/>
                <a:gd name="T23" fmla="*/ 104 h 363"/>
                <a:gd name="T24" fmla="*/ 157 w 175"/>
                <a:gd name="T25" fmla="*/ 104 h 363"/>
                <a:gd name="T26" fmla="*/ 157 w 175"/>
                <a:gd name="T27" fmla="*/ 158 h 363"/>
                <a:gd name="T28" fmla="*/ 106 w 175"/>
                <a:gd name="T29" fmla="*/ 158 h 363"/>
                <a:gd name="T30" fmla="*/ 106 w 175"/>
                <a:gd name="T31" fmla="*/ 363 h 363"/>
                <a:gd name="T32" fmla="*/ 38 w 175"/>
                <a:gd name="T33" fmla="*/ 363 h 363"/>
                <a:gd name="T34" fmla="*/ 38 w 175"/>
                <a:gd name="T35" fmla="*/ 158 h 363"/>
                <a:gd name="T36" fmla="*/ 0 w 175"/>
                <a:gd name="T37" fmla="*/ 158 h 363"/>
                <a:gd name="T38" fmla="*/ 0 w 175"/>
                <a:gd name="T39" fmla="*/ 10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5" h="363">
                  <a:moveTo>
                    <a:pt x="0" y="104"/>
                  </a:moveTo>
                  <a:cubicBezTo>
                    <a:pt x="38" y="104"/>
                    <a:pt x="38" y="104"/>
                    <a:pt x="38" y="104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63"/>
                    <a:pt x="40" y="47"/>
                    <a:pt x="45" y="36"/>
                  </a:cubicBezTo>
                  <a:cubicBezTo>
                    <a:pt x="49" y="25"/>
                    <a:pt x="58" y="17"/>
                    <a:pt x="70" y="10"/>
                  </a:cubicBezTo>
                  <a:cubicBezTo>
                    <a:pt x="83" y="3"/>
                    <a:pt x="98" y="0"/>
                    <a:pt x="117" y="0"/>
                  </a:cubicBezTo>
                  <a:cubicBezTo>
                    <a:pt x="137" y="0"/>
                    <a:pt x="156" y="3"/>
                    <a:pt x="175" y="9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54" y="54"/>
                    <a:pt x="144" y="52"/>
                    <a:pt x="134" y="52"/>
                  </a:cubicBezTo>
                  <a:cubicBezTo>
                    <a:pt x="124" y="52"/>
                    <a:pt x="117" y="55"/>
                    <a:pt x="113" y="59"/>
                  </a:cubicBezTo>
                  <a:cubicBezTo>
                    <a:pt x="108" y="64"/>
                    <a:pt x="106" y="73"/>
                    <a:pt x="106" y="8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6" y="363"/>
                    <a:pt x="106" y="363"/>
                    <a:pt x="106" y="363"/>
                  </a:cubicBezTo>
                  <a:cubicBezTo>
                    <a:pt x="38" y="363"/>
                    <a:pt x="38" y="363"/>
                    <a:pt x="38" y="363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0" y="158"/>
                    <a:pt x="0" y="158"/>
                    <a:pt x="0" y="158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F8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val 80">
              <a:extLst>
                <a:ext uri="{FF2B5EF4-FFF2-40B4-BE49-F238E27FC236}">
                  <a16:creationId xmlns:a16="http://schemas.microsoft.com/office/drawing/2014/main" id="{4AFAE7F4-C04A-49CA-879C-6E1C16272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9598" y="2174155"/>
              <a:ext cx="447758" cy="4511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Oval 81">
              <a:extLst>
                <a:ext uri="{FF2B5EF4-FFF2-40B4-BE49-F238E27FC236}">
                  <a16:creationId xmlns:a16="http://schemas.microsoft.com/office/drawing/2014/main" id="{38271CAC-9388-42A4-9595-6B0433DF3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956" y="4708392"/>
              <a:ext cx="375612" cy="3779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val 82">
              <a:extLst>
                <a:ext uri="{FF2B5EF4-FFF2-40B4-BE49-F238E27FC236}">
                  <a16:creationId xmlns:a16="http://schemas.microsoft.com/office/drawing/2014/main" id="{5CF4BDA5-E6AA-40B1-968D-3DFD7CC5F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9180" y="3751039"/>
              <a:ext cx="333242" cy="33667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83">
              <a:extLst>
                <a:ext uri="{FF2B5EF4-FFF2-40B4-BE49-F238E27FC236}">
                  <a16:creationId xmlns:a16="http://schemas.microsoft.com/office/drawing/2014/main" id="{65978206-153D-4283-AA03-398F67F0D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7922" y="4829779"/>
              <a:ext cx="318354" cy="3217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84">
              <a:extLst>
                <a:ext uri="{FF2B5EF4-FFF2-40B4-BE49-F238E27FC236}">
                  <a16:creationId xmlns:a16="http://schemas.microsoft.com/office/drawing/2014/main" id="{AEF4C69F-D833-463D-82FE-00EA7006C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2985" y="4541199"/>
              <a:ext cx="223306" cy="22559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val 85">
              <a:extLst>
                <a:ext uri="{FF2B5EF4-FFF2-40B4-BE49-F238E27FC236}">
                  <a16:creationId xmlns:a16="http://schemas.microsoft.com/office/drawing/2014/main" id="{EA6F6217-0CDF-477B-8A67-FC49495B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7387" y="3243734"/>
              <a:ext cx="354999" cy="35614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86">
              <a:extLst>
                <a:ext uri="{FF2B5EF4-FFF2-40B4-BE49-F238E27FC236}">
                  <a16:creationId xmlns:a16="http://schemas.microsoft.com/office/drawing/2014/main" id="{C1722F7E-FE6B-4E7E-9867-1CD966A50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083" y="3451007"/>
              <a:ext cx="219871" cy="22216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87">
              <a:extLst>
                <a:ext uri="{FF2B5EF4-FFF2-40B4-BE49-F238E27FC236}">
                  <a16:creationId xmlns:a16="http://schemas.microsoft.com/office/drawing/2014/main" id="{554436DD-FF73-4BBF-B708-9BBAA1CA2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7405" y="2862396"/>
              <a:ext cx="167193" cy="1706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88">
              <a:extLst>
                <a:ext uri="{FF2B5EF4-FFF2-40B4-BE49-F238E27FC236}">
                  <a16:creationId xmlns:a16="http://schemas.microsoft.com/office/drawing/2014/main" id="{B62B9656-E71F-45AD-A34F-28AACB662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775" y="2714670"/>
              <a:ext cx="272548" cy="27483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89">
              <a:extLst>
                <a:ext uri="{FF2B5EF4-FFF2-40B4-BE49-F238E27FC236}">
                  <a16:creationId xmlns:a16="http://schemas.microsoft.com/office/drawing/2014/main" id="{F8B5B2A8-0048-454F-B523-18C8A66AB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196" y="2507396"/>
              <a:ext cx="258806" cy="261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0">
              <a:extLst>
                <a:ext uri="{FF2B5EF4-FFF2-40B4-BE49-F238E27FC236}">
                  <a16:creationId xmlns:a16="http://schemas.microsoft.com/office/drawing/2014/main" id="{EF0ABD84-20B4-4175-9997-122A1F10E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310" y="2538316"/>
              <a:ext cx="372177" cy="37561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91">
              <a:extLst>
                <a:ext uri="{FF2B5EF4-FFF2-40B4-BE49-F238E27FC236}">
                  <a16:creationId xmlns:a16="http://schemas.microsoft.com/office/drawing/2014/main" id="{26FC260E-8ECB-4253-BFBC-C5062C621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583" y="1824881"/>
              <a:ext cx="237048" cy="24162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2">
              <a:extLst>
                <a:ext uri="{FF2B5EF4-FFF2-40B4-BE49-F238E27FC236}">
                  <a16:creationId xmlns:a16="http://schemas.microsoft.com/office/drawing/2014/main" id="{71BF223A-678E-4481-9A61-012F88A2D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473" y="1924511"/>
              <a:ext cx="207274" cy="2095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93">
              <a:extLst>
                <a:ext uri="{FF2B5EF4-FFF2-40B4-BE49-F238E27FC236}">
                  <a16:creationId xmlns:a16="http://schemas.microsoft.com/office/drawing/2014/main" id="{FFC76908-F509-40FE-A0E8-C50B9B54E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006" y="3108605"/>
              <a:ext cx="243919" cy="245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94">
              <a:extLst>
                <a:ext uri="{FF2B5EF4-FFF2-40B4-BE49-F238E27FC236}">
                  <a16:creationId xmlns:a16="http://schemas.microsoft.com/office/drawing/2014/main" id="{BDF7859E-8C5A-4886-AA9F-C5CC935BB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2391" y="3005541"/>
              <a:ext cx="360726" cy="36416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95">
              <a:extLst>
                <a:ext uri="{FF2B5EF4-FFF2-40B4-BE49-F238E27FC236}">
                  <a16:creationId xmlns:a16="http://schemas.microsoft.com/office/drawing/2014/main" id="{5447F352-E12E-47B8-8E5A-59C91166A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086" y="2856670"/>
              <a:ext cx="185516" cy="1889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96">
              <a:extLst>
                <a:ext uri="{FF2B5EF4-FFF2-40B4-BE49-F238E27FC236}">
                  <a16:creationId xmlns:a16="http://schemas.microsoft.com/office/drawing/2014/main" id="{1462F204-7938-4ECB-BF13-DB6D39F1F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941" y="2160413"/>
              <a:ext cx="321790" cy="3229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97">
              <a:extLst>
                <a:ext uri="{FF2B5EF4-FFF2-40B4-BE49-F238E27FC236}">
                  <a16:creationId xmlns:a16="http://schemas.microsoft.com/office/drawing/2014/main" id="{4D08A228-F9FC-4E6A-95EF-A2516E677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114" y="3668587"/>
              <a:ext cx="171774" cy="17291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98">
              <a:extLst>
                <a:ext uri="{FF2B5EF4-FFF2-40B4-BE49-F238E27FC236}">
                  <a16:creationId xmlns:a16="http://schemas.microsoft.com/office/drawing/2014/main" id="{18EF7E6E-D3A8-4520-BD22-F031C25D6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182" y="4081990"/>
              <a:ext cx="184371" cy="18551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99">
              <a:extLst>
                <a:ext uri="{FF2B5EF4-FFF2-40B4-BE49-F238E27FC236}">
                  <a16:creationId xmlns:a16="http://schemas.microsoft.com/office/drawing/2014/main" id="{6EF0FF8A-909D-4770-8E35-9E063D3A8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6891" y="5181343"/>
              <a:ext cx="184371" cy="18551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0">
              <a:extLst>
                <a:ext uri="{FF2B5EF4-FFF2-40B4-BE49-F238E27FC236}">
                  <a16:creationId xmlns:a16="http://schemas.microsoft.com/office/drawing/2014/main" id="{6D68F0A8-0D33-4728-B060-E068163D5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601" y="3445282"/>
              <a:ext cx="184371" cy="18551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101">
              <a:extLst>
                <a:ext uri="{FF2B5EF4-FFF2-40B4-BE49-F238E27FC236}">
                  <a16:creationId xmlns:a16="http://schemas.microsoft.com/office/drawing/2014/main" id="{ADAF91B7-B31F-49E0-9E73-15F10C147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409" y="4338506"/>
              <a:ext cx="349274" cy="35270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2">
              <a:extLst>
                <a:ext uri="{FF2B5EF4-FFF2-40B4-BE49-F238E27FC236}">
                  <a16:creationId xmlns:a16="http://schemas.microsoft.com/office/drawing/2014/main" id="{BF289EE3-C64C-4FDB-95F9-D9F07185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2906" y="5045069"/>
              <a:ext cx="349274" cy="3515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3">
              <a:extLst>
                <a:ext uri="{FF2B5EF4-FFF2-40B4-BE49-F238E27FC236}">
                  <a16:creationId xmlns:a16="http://schemas.microsoft.com/office/drawing/2014/main" id="{84A58B1C-186B-49A7-B0B9-1636FDD6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441" y="4055651"/>
              <a:ext cx="183225" cy="1855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4B47E0F5-768A-42E9-B449-AD617E3E9D0E}"/>
              </a:ext>
            </a:extLst>
          </p:cNvPr>
          <p:cNvSpPr txBox="1"/>
          <p:nvPr/>
        </p:nvSpPr>
        <p:spPr>
          <a:xfrm>
            <a:off x="8252790" y="1563326"/>
            <a:ext cx="1917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FACEBOOK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: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016977A-112F-4154-95F5-0608714FBFEE}"/>
              </a:ext>
            </a:extLst>
          </p:cNvPr>
          <p:cNvSpPr txBox="1"/>
          <p:nvPr/>
        </p:nvSpPr>
        <p:spPr>
          <a:xfrm>
            <a:off x="8048071" y="1871660"/>
            <a:ext cx="279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   alt edu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787B7D9-697F-478E-961C-70A382C8C251}"/>
              </a:ext>
            </a:extLst>
          </p:cNvPr>
          <p:cNvSpPr txBox="1"/>
          <p:nvPr/>
        </p:nvSpPr>
        <p:spPr>
          <a:xfrm>
            <a:off x="8266438" y="2682449"/>
            <a:ext cx="180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INSTAGRAM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: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0B9FBAE-FFA3-4763-8AA2-C8BC21DEDE93}"/>
              </a:ext>
            </a:extLst>
          </p:cNvPr>
          <p:cNvSpPr txBox="1"/>
          <p:nvPr/>
        </p:nvSpPr>
        <p:spPr>
          <a:xfrm>
            <a:off x="8307382" y="3045375"/>
            <a:ext cx="279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altedu.kz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B5C6CDD-EAB3-43CC-B4F2-DAAB2BB965CC}"/>
              </a:ext>
            </a:extLst>
          </p:cNvPr>
          <p:cNvSpPr txBox="1"/>
          <p:nvPr/>
        </p:nvSpPr>
        <p:spPr>
          <a:xfrm>
            <a:off x="8266438" y="3886268"/>
            <a:ext cx="1709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WHATS APP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F23A987-EE3F-48A4-8385-F211E3C51F7D}"/>
              </a:ext>
            </a:extLst>
          </p:cNvPr>
          <p:cNvSpPr txBox="1"/>
          <p:nvPr/>
        </p:nvSpPr>
        <p:spPr>
          <a:xfrm>
            <a:off x="8266438" y="4305682"/>
            <a:ext cx="311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+7 775 888 1931</a:t>
            </a:r>
          </a:p>
        </p:txBody>
      </p:sp>
      <p:sp>
        <p:nvSpPr>
          <p:cNvPr id="117" name="Oval 119">
            <a:extLst>
              <a:ext uri="{FF2B5EF4-FFF2-40B4-BE49-F238E27FC236}">
                <a16:creationId xmlns:a16="http://schemas.microsoft.com/office/drawing/2014/main" id="{4418C8C8-B29D-40CF-AFCF-1FA036E489DA}"/>
              </a:ext>
            </a:extLst>
          </p:cNvPr>
          <p:cNvSpPr/>
          <p:nvPr/>
        </p:nvSpPr>
        <p:spPr>
          <a:xfrm>
            <a:off x="11450472" y="0"/>
            <a:ext cx="741527" cy="7233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9" name="Oval 78">
            <a:extLst>
              <a:ext uri="{FF2B5EF4-FFF2-40B4-BE49-F238E27FC236}">
                <a16:creationId xmlns:a16="http://schemas.microsoft.com/office/drawing/2014/main" id="{FB8FDF7E-A059-44DE-A03D-F5CA04AC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0369" y="1436645"/>
            <a:ext cx="677934" cy="68366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 79">
            <a:extLst>
              <a:ext uri="{FF2B5EF4-FFF2-40B4-BE49-F238E27FC236}">
                <a16:creationId xmlns:a16="http://schemas.microsoft.com/office/drawing/2014/main" id="{63A2ADE8-B3A0-4B38-A3EA-7824BB3B66D6}"/>
              </a:ext>
            </a:extLst>
          </p:cNvPr>
          <p:cNvSpPr>
            <a:spLocks/>
          </p:cNvSpPr>
          <p:nvPr/>
        </p:nvSpPr>
        <p:spPr bwMode="auto">
          <a:xfrm>
            <a:off x="7720548" y="1551161"/>
            <a:ext cx="218726" cy="456918"/>
          </a:xfrm>
          <a:custGeom>
            <a:avLst/>
            <a:gdLst>
              <a:gd name="T0" fmla="*/ 0 w 175"/>
              <a:gd name="T1" fmla="*/ 104 h 363"/>
              <a:gd name="T2" fmla="*/ 38 w 175"/>
              <a:gd name="T3" fmla="*/ 104 h 363"/>
              <a:gd name="T4" fmla="*/ 38 w 175"/>
              <a:gd name="T5" fmla="*/ 85 h 363"/>
              <a:gd name="T6" fmla="*/ 45 w 175"/>
              <a:gd name="T7" fmla="*/ 36 h 363"/>
              <a:gd name="T8" fmla="*/ 70 w 175"/>
              <a:gd name="T9" fmla="*/ 10 h 363"/>
              <a:gd name="T10" fmla="*/ 117 w 175"/>
              <a:gd name="T11" fmla="*/ 0 h 363"/>
              <a:gd name="T12" fmla="*/ 175 w 175"/>
              <a:gd name="T13" fmla="*/ 9 h 363"/>
              <a:gd name="T14" fmla="*/ 165 w 175"/>
              <a:gd name="T15" fmla="*/ 56 h 363"/>
              <a:gd name="T16" fmla="*/ 134 w 175"/>
              <a:gd name="T17" fmla="*/ 52 h 363"/>
              <a:gd name="T18" fmla="*/ 113 w 175"/>
              <a:gd name="T19" fmla="*/ 59 h 363"/>
              <a:gd name="T20" fmla="*/ 106 w 175"/>
              <a:gd name="T21" fmla="*/ 86 h 363"/>
              <a:gd name="T22" fmla="*/ 106 w 175"/>
              <a:gd name="T23" fmla="*/ 104 h 363"/>
              <a:gd name="T24" fmla="*/ 157 w 175"/>
              <a:gd name="T25" fmla="*/ 104 h 363"/>
              <a:gd name="T26" fmla="*/ 157 w 175"/>
              <a:gd name="T27" fmla="*/ 158 h 363"/>
              <a:gd name="T28" fmla="*/ 106 w 175"/>
              <a:gd name="T29" fmla="*/ 158 h 363"/>
              <a:gd name="T30" fmla="*/ 106 w 175"/>
              <a:gd name="T31" fmla="*/ 363 h 363"/>
              <a:gd name="T32" fmla="*/ 38 w 175"/>
              <a:gd name="T33" fmla="*/ 363 h 363"/>
              <a:gd name="T34" fmla="*/ 38 w 175"/>
              <a:gd name="T35" fmla="*/ 158 h 363"/>
              <a:gd name="T36" fmla="*/ 0 w 175"/>
              <a:gd name="T37" fmla="*/ 158 h 363"/>
              <a:gd name="T38" fmla="*/ 0 w 175"/>
              <a:gd name="T39" fmla="*/ 104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5" h="363">
                <a:moveTo>
                  <a:pt x="0" y="104"/>
                </a:moveTo>
                <a:cubicBezTo>
                  <a:pt x="38" y="104"/>
                  <a:pt x="38" y="104"/>
                  <a:pt x="38" y="104"/>
                </a:cubicBezTo>
                <a:cubicBezTo>
                  <a:pt x="38" y="85"/>
                  <a:pt x="38" y="85"/>
                  <a:pt x="38" y="85"/>
                </a:cubicBezTo>
                <a:cubicBezTo>
                  <a:pt x="38" y="63"/>
                  <a:pt x="40" y="47"/>
                  <a:pt x="45" y="36"/>
                </a:cubicBezTo>
                <a:cubicBezTo>
                  <a:pt x="49" y="25"/>
                  <a:pt x="58" y="17"/>
                  <a:pt x="70" y="10"/>
                </a:cubicBezTo>
                <a:cubicBezTo>
                  <a:pt x="83" y="3"/>
                  <a:pt x="98" y="0"/>
                  <a:pt x="117" y="0"/>
                </a:cubicBezTo>
                <a:cubicBezTo>
                  <a:pt x="137" y="0"/>
                  <a:pt x="156" y="3"/>
                  <a:pt x="175" y="9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54" y="54"/>
                  <a:pt x="144" y="52"/>
                  <a:pt x="134" y="52"/>
                </a:cubicBezTo>
                <a:cubicBezTo>
                  <a:pt x="124" y="52"/>
                  <a:pt x="117" y="55"/>
                  <a:pt x="113" y="59"/>
                </a:cubicBezTo>
                <a:cubicBezTo>
                  <a:pt x="108" y="64"/>
                  <a:pt x="106" y="73"/>
                  <a:pt x="106" y="86"/>
                </a:cubicBezTo>
                <a:cubicBezTo>
                  <a:pt x="106" y="104"/>
                  <a:pt x="106" y="104"/>
                  <a:pt x="106" y="104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7" y="158"/>
                  <a:pt x="157" y="158"/>
                  <a:pt x="157" y="158"/>
                </a:cubicBezTo>
                <a:cubicBezTo>
                  <a:pt x="106" y="158"/>
                  <a:pt x="106" y="158"/>
                  <a:pt x="106" y="158"/>
                </a:cubicBezTo>
                <a:cubicBezTo>
                  <a:pt x="106" y="363"/>
                  <a:pt x="106" y="363"/>
                  <a:pt x="106" y="363"/>
                </a:cubicBezTo>
                <a:cubicBezTo>
                  <a:pt x="38" y="363"/>
                  <a:pt x="38" y="363"/>
                  <a:pt x="38" y="363"/>
                </a:cubicBezTo>
                <a:cubicBezTo>
                  <a:pt x="38" y="158"/>
                  <a:pt x="38" y="158"/>
                  <a:pt x="38" y="158"/>
                </a:cubicBezTo>
                <a:cubicBezTo>
                  <a:pt x="0" y="158"/>
                  <a:pt x="0" y="158"/>
                  <a:pt x="0" y="158"/>
                </a:cubicBezTo>
                <a:lnTo>
                  <a:pt x="0" y="104"/>
                </a:lnTo>
                <a:close/>
              </a:path>
            </a:pathLst>
          </a:custGeom>
          <a:solidFill>
            <a:srgbClr val="F8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44">
            <a:extLst>
              <a:ext uri="{FF2B5EF4-FFF2-40B4-BE49-F238E27FC236}">
                <a16:creationId xmlns:a16="http://schemas.microsoft.com/office/drawing/2014/main" id="{76CD9A82-EAA9-4C3B-8CBD-5DCEC0690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845" y="2543873"/>
            <a:ext cx="687096" cy="69282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Freeform 45">
            <a:extLst>
              <a:ext uri="{FF2B5EF4-FFF2-40B4-BE49-F238E27FC236}">
                <a16:creationId xmlns:a16="http://schemas.microsoft.com/office/drawing/2014/main" id="{56DA3C08-EEAE-4543-ABD0-9470C863EB10}"/>
              </a:ext>
            </a:extLst>
          </p:cNvPr>
          <p:cNvSpPr>
            <a:spLocks noEditPoints="1"/>
          </p:cNvSpPr>
          <p:nvPr/>
        </p:nvSpPr>
        <p:spPr bwMode="auto">
          <a:xfrm>
            <a:off x="7657587" y="2700760"/>
            <a:ext cx="374467" cy="377902"/>
          </a:xfrm>
          <a:custGeom>
            <a:avLst/>
            <a:gdLst>
              <a:gd name="T0" fmla="*/ 260 w 299"/>
              <a:gd name="T1" fmla="*/ 0 h 299"/>
              <a:gd name="T2" fmla="*/ 40 w 299"/>
              <a:gd name="T3" fmla="*/ 0 h 299"/>
              <a:gd name="T4" fmla="*/ 0 w 299"/>
              <a:gd name="T5" fmla="*/ 40 h 299"/>
              <a:gd name="T6" fmla="*/ 0 w 299"/>
              <a:gd name="T7" fmla="*/ 150 h 299"/>
              <a:gd name="T8" fmla="*/ 0 w 299"/>
              <a:gd name="T9" fmla="*/ 260 h 299"/>
              <a:gd name="T10" fmla="*/ 39 w 299"/>
              <a:gd name="T11" fmla="*/ 299 h 299"/>
              <a:gd name="T12" fmla="*/ 260 w 299"/>
              <a:gd name="T13" fmla="*/ 299 h 299"/>
              <a:gd name="T14" fmla="*/ 299 w 299"/>
              <a:gd name="T15" fmla="*/ 260 h 299"/>
              <a:gd name="T16" fmla="*/ 299 w 299"/>
              <a:gd name="T17" fmla="*/ 40 h 299"/>
              <a:gd name="T18" fmla="*/ 260 w 299"/>
              <a:gd name="T19" fmla="*/ 0 h 299"/>
              <a:gd name="T20" fmla="*/ 236 w 299"/>
              <a:gd name="T21" fmla="*/ 34 h 299"/>
              <a:gd name="T22" fmla="*/ 265 w 299"/>
              <a:gd name="T23" fmla="*/ 64 h 299"/>
              <a:gd name="T24" fmla="*/ 236 w 299"/>
              <a:gd name="T25" fmla="*/ 93 h 299"/>
              <a:gd name="T26" fmla="*/ 207 w 299"/>
              <a:gd name="T27" fmla="*/ 63 h 299"/>
              <a:gd name="T28" fmla="*/ 236 w 299"/>
              <a:gd name="T29" fmla="*/ 34 h 299"/>
              <a:gd name="T30" fmla="*/ 150 w 299"/>
              <a:gd name="T31" fmla="*/ 92 h 299"/>
              <a:gd name="T32" fmla="*/ 208 w 299"/>
              <a:gd name="T33" fmla="*/ 150 h 299"/>
              <a:gd name="T34" fmla="*/ 149 w 299"/>
              <a:gd name="T35" fmla="*/ 208 h 299"/>
              <a:gd name="T36" fmla="*/ 92 w 299"/>
              <a:gd name="T37" fmla="*/ 149 h 299"/>
              <a:gd name="T38" fmla="*/ 150 w 299"/>
              <a:gd name="T39" fmla="*/ 92 h 299"/>
              <a:gd name="T40" fmla="*/ 265 w 299"/>
              <a:gd name="T41" fmla="*/ 248 h 299"/>
              <a:gd name="T42" fmla="*/ 247 w 299"/>
              <a:gd name="T43" fmla="*/ 265 h 299"/>
              <a:gd name="T44" fmla="*/ 150 w 299"/>
              <a:gd name="T45" fmla="*/ 265 h 299"/>
              <a:gd name="T46" fmla="*/ 52 w 299"/>
              <a:gd name="T47" fmla="*/ 265 h 299"/>
              <a:gd name="T48" fmla="*/ 34 w 299"/>
              <a:gd name="T49" fmla="*/ 248 h 299"/>
              <a:gd name="T50" fmla="*/ 34 w 299"/>
              <a:gd name="T51" fmla="*/ 138 h 299"/>
              <a:gd name="T52" fmla="*/ 46 w 299"/>
              <a:gd name="T53" fmla="*/ 126 h 299"/>
              <a:gd name="T54" fmla="*/ 58 w 299"/>
              <a:gd name="T55" fmla="*/ 140 h 299"/>
              <a:gd name="T56" fmla="*/ 131 w 299"/>
              <a:gd name="T57" fmla="*/ 240 h 299"/>
              <a:gd name="T58" fmla="*/ 238 w 299"/>
              <a:gd name="T59" fmla="*/ 176 h 299"/>
              <a:gd name="T60" fmla="*/ 240 w 299"/>
              <a:gd name="T61" fmla="*/ 133 h 299"/>
              <a:gd name="T62" fmla="*/ 245 w 299"/>
              <a:gd name="T63" fmla="*/ 126 h 299"/>
              <a:gd name="T64" fmla="*/ 265 w 299"/>
              <a:gd name="T65" fmla="*/ 146 h 299"/>
              <a:gd name="T66" fmla="*/ 265 w 299"/>
              <a:gd name="T67" fmla="*/ 24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9" h="299">
                <a:moveTo>
                  <a:pt x="260" y="0"/>
                </a:moveTo>
                <a:cubicBezTo>
                  <a:pt x="187" y="0"/>
                  <a:pt x="113" y="0"/>
                  <a:pt x="40" y="0"/>
                </a:cubicBezTo>
                <a:cubicBezTo>
                  <a:pt x="14" y="0"/>
                  <a:pt x="0" y="14"/>
                  <a:pt x="0" y="40"/>
                </a:cubicBezTo>
                <a:cubicBezTo>
                  <a:pt x="0" y="76"/>
                  <a:pt x="0" y="113"/>
                  <a:pt x="0" y="150"/>
                </a:cubicBezTo>
                <a:cubicBezTo>
                  <a:pt x="0" y="187"/>
                  <a:pt x="0" y="223"/>
                  <a:pt x="0" y="260"/>
                </a:cubicBezTo>
                <a:cubicBezTo>
                  <a:pt x="0" y="285"/>
                  <a:pt x="14" y="299"/>
                  <a:pt x="39" y="299"/>
                </a:cubicBezTo>
                <a:cubicBezTo>
                  <a:pt x="113" y="299"/>
                  <a:pt x="186" y="299"/>
                  <a:pt x="260" y="299"/>
                </a:cubicBezTo>
                <a:cubicBezTo>
                  <a:pt x="286" y="299"/>
                  <a:pt x="299" y="286"/>
                  <a:pt x="299" y="260"/>
                </a:cubicBezTo>
                <a:cubicBezTo>
                  <a:pt x="299" y="187"/>
                  <a:pt x="299" y="113"/>
                  <a:pt x="299" y="40"/>
                </a:cubicBezTo>
                <a:cubicBezTo>
                  <a:pt x="299" y="14"/>
                  <a:pt x="286" y="0"/>
                  <a:pt x="260" y="0"/>
                </a:cubicBezTo>
                <a:close/>
                <a:moveTo>
                  <a:pt x="236" y="34"/>
                </a:moveTo>
                <a:cubicBezTo>
                  <a:pt x="265" y="34"/>
                  <a:pt x="265" y="34"/>
                  <a:pt x="265" y="64"/>
                </a:cubicBezTo>
                <a:cubicBezTo>
                  <a:pt x="265" y="93"/>
                  <a:pt x="265" y="93"/>
                  <a:pt x="236" y="93"/>
                </a:cubicBezTo>
                <a:cubicBezTo>
                  <a:pt x="207" y="93"/>
                  <a:pt x="207" y="93"/>
                  <a:pt x="207" y="63"/>
                </a:cubicBezTo>
                <a:cubicBezTo>
                  <a:pt x="207" y="34"/>
                  <a:pt x="207" y="34"/>
                  <a:pt x="236" y="34"/>
                </a:cubicBezTo>
                <a:close/>
                <a:moveTo>
                  <a:pt x="150" y="92"/>
                </a:moveTo>
                <a:cubicBezTo>
                  <a:pt x="181" y="92"/>
                  <a:pt x="208" y="119"/>
                  <a:pt x="208" y="150"/>
                </a:cubicBezTo>
                <a:cubicBezTo>
                  <a:pt x="207" y="181"/>
                  <a:pt x="180" y="208"/>
                  <a:pt x="149" y="208"/>
                </a:cubicBezTo>
                <a:cubicBezTo>
                  <a:pt x="118" y="207"/>
                  <a:pt x="91" y="180"/>
                  <a:pt x="92" y="149"/>
                </a:cubicBezTo>
                <a:cubicBezTo>
                  <a:pt x="92" y="118"/>
                  <a:pt x="119" y="92"/>
                  <a:pt x="150" y="92"/>
                </a:cubicBezTo>
                <a:close/>
                <a:moveTo>
                  <a:pt x="265" y="248"/>
                </a:moveTo>
                <a:cubicBezTo>
                  <a:pt x="265" y="261"/>
                  <a:pt x="262" y="265"/>
                  <a:pt x="247" y="265"/>
                </a:cubicBezTo>
                <a:cubicBezTo>
                  <a:pt x="215" y="265"/>
                  <a:pt x="182" y="265"/>
                  <a:pt x="150" y="265"/>
                </a:cubicBezTo>
                <a:cubicBezTo>
                  <a:pt x="117" y="265"/>
                  <a:pt x="84" y="265"/>
                  <a:pt x="52" y="265"/>
                </a:cubicBezTo>
                <a:cubicBezTo>
                  <a:pt x="38" y="265"/>
                  <a:pt x="34" y="261"/>
                  <a:pt x="34" y="248"/>
                </a:cubicBezTo>
                <a:cubicBezTo>
                  <a:pt x="34" y="211"/>
                  <a:pt x="34" y="175"/>
                  <a:pt x="34" y="138"/>
                </a:cubicBezTo>
                <a:cubicBezTo>
                  <a:pt x="34" y="128"/>
                  <a:pt x="37" y="126"/>
                  <a:pt x="46" y="126"/>
                </a:cubicBezTo>
                <a:cubicBezTo>
                  <a:pt x="60" y="127"/>
                  <a:pt x="60" y="126"/>
                  <a:pt x="58" y="140"/>
                </a:cubicBezTo>
                <a:cubicBezTo>
                  <a:pt x="53" y="187"/>
                  <a:pt x="85" y="231"/>
                  <a:pt x="131" y="240"/>
                </a:cubicBezTo>
                <a:cubicBezTo>
                  <a:pt x="178" y="249"/>
                  <a:pt x="225" y="221"/>
                  <a:pt x="238" y="176"/>
                </a:cubicBezTo>
                <a:cubicBezTo>
                  <a:pt x="242" y="161"/>
                  <a:pt x="243" y="147"/>
                  <a:pt x="240" y="133"/>
                </a:cubicBezTo>
                <a:cubicBezTo>
                  <a:pt x="239" y="128"/>
                  <a:pt x="240" y="127"/>
                  <a:pt x="245" y="126"/>
                </a:cubicBezTo>
                <a:cubicBezTo>
                  <a:pt x="265" y="125"/>
                  <a:pt x="265" y="125"/>
                  <a:pt x="265" y="146"/>
                </a:cubicBezTo>
                <a:cubicBezTo>
                  <a:pt x="265" y="180"/>
                  <a:pt x="265" y="214"/>
                  <a:pt x="265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31">
            <a:extLst>
              <a:ext uri="{FF2B5EF4-FFF2-40B4-BE49-F238E27FC236}">
                <a16:creationId xmlns:a16="http://schemas.microsoft.com/office/drawing/2014/main" id="{907A43AF-8B3B-4BF1-837E-DE2E8D4DE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862" y="3746921"/>
            <a:ext cx="732902" cy="73862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Freeform 33">
            <a:extLst>
              <a:ext uri="{FF2B5EF4-FFF2-40B4-BE49-F238E27FC236}">
                <a16:creationId xmlns:a16="http://schemas.microsoft.com/office/drawing/2014/main" id="{02BE0099-A586-4D31-BA65-9244B6B1C1E1}"/>
              </a:ext>
            </a:extLst>
          </p:cNvPr>
          <p:cNvSpPr>
            <a:spLocks/>
          </p:cNvSpPr>
          <p:nvPr/>
        </p:nvSpPr>
        <p:spPr bwMode="auto">
          <a:xfrm>
            <a:off x="7743590" y="4011453"/>
            <a:ext cx="224451" cy="209564"/>
          </a:xfrm>
          <a:custGeom>
            <a:avLst/>
            <a:gdLst>
              <a:gd name="T0" fmla="*/ 136 w 180"/>
              <a:gd name="T1" fmla="*/ 165 h 166"/>
              <a:gd name="T2" fmla="*/ 118 w 180"/>
              <a:gd name="T3" fmla="*/ 163 h 166"/>
              <a:gd name="T4" fmla="*/ 24 w 180"/>
              <a:gd name="T5" fmla="*/ 93 h 166"/>
              <a:gd name="T6" fmla="*/ 4 w 180"/>
              <a:gd name="T7" fmla="*/ 53 h 166"/>
              <a:gd name="T8" fmla="*/ 20 w 180"/>
              <a:gd name="T9" fmla="*/ 6 h 166"/>
              <a:gd name="T10" fmla="*/ 42 w 180"/>
              <a:gd name="T11" fmla="*/ 3 h 166"/>
              <a:gd name="T12" fmla="*/ 47 w 180"/>
              <a:gd name="T13" fmla="*/ 7 h 166"/>
              <a:gd name="T14" fmla="*/ 62 w 180"/>
              <a:gd name="T15" fmla="*/ 43 h 166"/>
              <a:gd name="T16" fmla="*/ 61 w 180"/>
              <a:gd name="T17" fmla="*/ 50 h 166"/>
              <a:gd name="T18" fmla="*/ 50 w 180"/>
              <a:gd name="T19" fmla="*/ 64 h 166"/>
              <a:gd name="T20" fmla="*/ 49 w 180"/>
              <a:gd name="T21" fmla="*/ 74 h 166"/>
              <a:gd name="T22" fmla="*/ 108 w 180"/>
              <a:gd name="T23" fmla="*/ 125 h 166"/>
              <a:gd name="T24" fmla="*/ 118 w 180"/>
              <a:gd name="T25" fmla="*/ 123 h 166"/>
              <a:gd name="T26" fmla="*/ 130 w 180"/>
              <a:gd name="T27" fmla="*/ 107 h 166"/>
              <a:gd name="T28" fmla="*/ 140 w 180"/>
              <a:gd name="T29" fmla="*/ 104 h 166"/>
              <a:gd name="T30" fmla="*/ 166 w 180"/>
              <a:gd name="T31" fmla="*/ 116 h 166"/>
              <a:gd name="T32" fmla="*/ 171 w 180"/>
              <a:gd name="T33" fmla="*/ 119 h 166"/>
              <a:gd name="T34" fmla="*/ 179 w 180"/>
              <a:gd name="T35" fmla="*/ 132 h 166"/>
              <a:gd name="T36" fmla="*/ 147 w 180"/>
              <a:gd name="T37" fmla="*/ 165 h 166"/>
              <a:gd name="T38" fmla="*/ 136 w 180"/>
              <a:gd name="T3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" h="166">
                <a:moveTo>
                  <a:pt x="136" y="165"/>
                </a:moveTo>
                <a:cubicBezTo>
                  <a:pt x="130" y="166"/>
                  <a:pt x="124" y="164"/>
                  <a:pt x="118" y="163"/>
                </a:cubicBezTo>
                <a:cubicBezTo>
                  <a:pt x="78" y="151"/>
                  <a:pt x="48" y="126"/>
                  <a:pt x="24" y="93"/>
                </a:cubicBezTo>
                <a:cubicBezTo>
                  <a:pt x="15" y="81"/>
                  <a:pt x="7" y="68"/>
                  <a:pt x="4" y="53"/>
                </a:cubicBezTo>
                <a:cubicBezTo>
                  <a:pt x="0" y="34"/>
                  <a:pt x="6" y="18"/>
                  <a:pt x="20" y="6"/>
                </a:cubicBezTo>
                <a:cubicBezTo>
                  <a:pt x="24" y="2"/>
                  <a:pt x="37" y="0"/>
                  <a:pt x="42" y="3"/>
                </a:cubicBezTo>
                <a:cubicBezTo>
                  <a:pt x="44" y="3"/>
                  <a:pt x="46" y="5"/>
                  <a:pt x="47" y="7"/>
                </a:cubicBezTo>
                <a:cubicBezTo>
                  <a:pt x="52" y="19"/>
                  <a:pt x="57" y="31"/>
                  <a:pt x="62" y="43"/>
                </a:cubicBezTo>
                <a:cubicBezTo>
                  <a:pt x="62" y="45"/>
                  <a:pt x="62" y="48"/>
                  <a:pt x="61" y="50"/>
                </a:cubicBezTo>
                <a:cubicBezTo>
                  <a:pt x="58" y="55"/>
                  <a:pt x="54" y="60"/>
                  <a:pt x="50" y="64"/>
                </a:cubicBezTo>
                <a:cubicBezTo>
                  <a:pt x="47" y="67"/>
                  <a:pt x="47" y="70"/>
                  <a:pt x="49" y="74"/>
                </a:cubicBezTo>
                <a:cubicBezTo>
                  <a:pt x="63" y="98"/>
                  <a:pt x="83" y="115"/>
                  <a:pt x="108" y="125"/>
                </a:cubicBezTo>
                <a:cubicBezTo>
                  <a:pt x="112" y="127"/>
                  <a:pt x="115" y="126"/>
                  <a:pt x="118" y="123"/>
                </a:cubicBezTo>
                <a:cubicBezTo>
                  <a:pt x="122" y="117"/>
                  <a:pt x="126" y="112"/>
                  <a:pt x="130" y="107"/>
                </a:cubicBezTo>
                <a:cubicBezTo>
                  <a:pt x="133" y="103"/>
                  <a:pt x="136" y="102"/>
                  <a:pt x="140" y="104"/>
                </a:cubicBezTo>
                <a:cubicBezTo>
                  <a:pt x="149" y="108"/>
                  <a:pt x="157" y="112"/>
                  <a:pt x="166" y="116"/>
                </a:cubicBezTo>
                <a:cubicBezTo>
                  <a:pt x="167" y="117"/>
                  <a:pt x="169" y="118"/>
                  <a:pt x="171" y="119"/>
                </a:cubicBezTo>
                <a:cubicBezTo>
                  <a:pt x="180" y="123"/>
                  <a:pt x="180" y="123"/>
                  <a:pt x="179" y="132"/>
                </a:cubicBezTo>
                <a:cubicBezTo>
                  <a:pt x="177" y="151"/>
                  <a:pt x="164" y="160"/>
                  <a:pt x="147" y="165"/>
                </a:cubicBezTo>
                <a:cubicBezTo>
                  <a:pt x="144" y="166"/>
                  <a:pt x="140" y="166"/>
                  <a:pt x="136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Freeform 32">
            <a:extLst>
              <a:ext uri="{FF2B5EF4-FFF2-40B4-BE49-F238E27FC236}">
                <a16:creationId xmlns:a16="http://schemas.microsoft.com/office/drawing/2014/main" id="{AB30CE6C-7239-4153-BA47-C1359C280FAA}"/>
              </a:ext>
            </a:extLst>
          </p:cNvPr>
          <p:cNvSpPr>
            <a:spLocks noEditPoints="1"/>
          </p:cNvSpPr>
          <p:nvPr/>
        </p:nvSpPr>
        <p:spPr bwMode="auto">
          <a:xfrm>
            <a:off x="7595865" y="3895791"/>
            <a:ext cx="501580" cy="443176"/>
          </a:xfrm>
          <a:custGeom>
            <a:avLst/>
            <a:gdLst>
              <a:gd name="T0" fmla="*/ 378 w 401"/>
              <a:gd name="T1" fmla="*/ 134 h 352"/>
              <a:gd name="T2" fmla="*/ 209 w 401"/>
              <a:gd name="T3" fmla="*/ 0 h 352"/>
              <a:gd name="T4" fmla="*/ 175 w 401"/>
              <a:gd name="T5" fmla="*/ 4 h 352"/>
              <a:gd name="T6" fmla="*/ 57 w 401"/>
              <a:gd name="T7" fmla="*/ 257 h 352"/>
              <a:gd name="T8" fmla="*/ 57 w 401"/>
              <a:gd name="T9" fmla="*/ 265 h 352"/>
              <a:gd name="T10" fmla="*/ 35 w 401"/>
              <a:gd name="T11" fmla="*/ 346 h 352"/>
              <a:gd name="T12" fmla="*/ 38 w 401"/>
              <a:gd name="T13" fmla="*/ 350 h 352"/>
              <a:gd name="T14" fmla="*/ 123 w 401"/>
              <a:gd name="T15" fmla="*/ 328 h 352"/>
              <a:gd name="T16" fmla="*/ 129 w 401"/>
              <a:gd name="T17" fmla="*/ 328 h 352"/>
              <a:gd name="T18" fmla="*/ 243 w 401"/>
              <a:gd name="T19" fmla="*/ 344 h 352"/>
              <a:gd name="T20" fmla="*/ 378 w 401"/>
              <a:gd name="T21" fmla="*/ 134 h 352"/>
              <a:gd name="T22" fmla="*/ 233 w 401"/>
              <a:gd name="T23" fmla="*/ 317 h 352"/>
              <a:gd name="T24" fmla="*/ 213 w 401"/>
              <a:gd name="T25" fmla="*/ 319 h 352"/>
              <a:gd name="T26" fmla="*/ 135 w 401"/>
              <a:gd name="T27" fmla="*/ 298 h 352"/>
              <a:gd name="T28" fmla="*/ 126 w 401"/>
              <a:gd name="T29" fmla="*/ 297 h 352"/>
              <a:gd name="T30" fmla="*/ 79 w 401"/>
              <a:gd name="T31" fmla="*/ 309 h 352"/>
              <a:gd name="T32" fmla="*/ 77 w 401"/>
              <a:gd name="T33" fmla="*/ 306 h 352"/>
              <a:gd name="T34" fmla="*/ 89 w 401"/>
              <a:gd name="T35" fmla="*/ 262 h 352"/>
              <a:gd name="T36" fmla="*/ 87 w 401"/>
              <a:gd name="T37" fmla="*/ 251 h 352"/>
              <a:gd name="T38" fmla="*/ 92 w 401"/>
              <a:gd name="T39" fmla="*/ 90 h 352"/>
              <a:gd name="T40" fmla="*/ 239 w 401"/>
              <a:gd name="T41" fmla="*/ 33 h 352"/>
              <a:gd name="T42" fmla="*/ 350 w 401"/>
              <a:gd name="T43" fmla="*/ 143 h 352"/>
              <a:gd name="T44" fmla="*/ 233 w 401"/>
              <a:gd name="T45" fmla="*/ 3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1" h="352">
                <a:moveTo>
                  <a:pt x="378" y="134"/>
                </a:moveTo>
                <a:cubicBezTo>
                  <a:pt x="359" y="55"/>
                  <a:pt x="291" y="1"/>
                  <a:pt x="209" y="0"/>
                </a:cubicBezTo>
                <a:cubicBezTo>
                  <a:pt x="198" y="0"/>
                  <a:pt x="186" y="1"/>
                  <a:pt x="175" y="4"/>
                </a:cubicBezTo>
                <a:cubicBezTo>
                  <a:pt x="60" y="27"/>
                  <a:pt x="0" y="154"/>
                  <a:pt x="57" y="257"/>
                </a:cubicBezTo>
                <a:cubicBezTo>
                  <a:pt x="58" y="260"/>
                  <a:pt x="58" y="262"/>
                  <a:pt x="57" y="265"/>
                </a:cubicBezTo>
                <a:cubicBezTo>
                  <a:pt x="50" y="292"/>
                  <a:pt x="43" y="319"/>
                  <a:pt x="35" y="346"/>
                </a:cubicBezTo>
                <a:cubicBezTo>
                  <a:pt x="34" y="351"/>
                  <a:pt x="34" y="351"/>
                  <a:pt x="38" y="350"/>
                </a:cubicBezTo>
                <a:cubicBezTo>
                  <a:pt x="67" y="342"/>
                  <a:pt x="95" y="335"/>
                  <a:pt x="123" y="328"/>
                </a:cubicBezTo>
                <a:cubicBezTo>
                  <a:pt x="125" y="327"/>
                  <a:pt x="127" y="327"/>
                  <a:pt x="129" y="328"/>
                </a:cubicBezTo>
                <a:cubicBezTo>
                  <a:pt x="165" y="347"/>
                  <a:pt x="203" y="352"/>
                  <a:pt x="243" y="344"/>
                </a:cubicBezTo>
                <a:cubicBezTo>
                  <a:pt x="339" y="326"/>
                  <a:pt x="401" y="229"/>
                  <a:pt x="378" y="134"/>
                </a:cubicBezTo>
                <a:close/>
                <a:moveTo>
                  <a:pt x="233" y="317"/>
                </a:moveTo>
                <a:cubicBezTo>
                  <a:pt x="225" y="318"/>
                  <a:pt x="217" y="319"/>
                  <a:pt x="213" y="319"/>
                </a:cubicBezTo>
                <a:cubicBezTo>
                  <a:pt x="182" y="318"/>
                  <a:pt x="157" y="312"/>
                  <a:pt x="135" y="298"/>
                </a:cubicBezTo>
                <a:cubicBezTo>
                  <a:pt x="132" y="296"/>
                  <a:pt x="129" y="295"/>
                  <a:pt x="126" y="297"/>
                </a:cubicBezTo>
                <a:cubicBezTo>
                  <a:pt x="110" y="301"/>
                  <a:pt x="95" y="305"/>
                  <a:pt x="79" y="309"/>
                </a:cubicBezTo>
                <a:cubicBezTo>
                  <a:pt x="76" y="309"/>
                  <a:pt x="76" y="309"/>
                  <a:pt x="77" y="306"/>
                </a:cubicBezTo>
                <a:cubicBezTo>
                  <a:pt x="81" y="291"/>
                  <a:pt x="84" y="277"/>
                  <a:pt x="89" y="262"/>
                </a:cubicBezTo>
                <a:cubicBezTo>
                  <a:pt x="90" y="258"/>
                  <a:pt x="89" y="255"/>
                  <a:pt x="87" y="251"/>
                </a:cubicBezTo>
                <a:cubicBezTo>
                  <a:pt x="55" y="200"/>
                  <a:pt x="57" y="137"/>
                  <a:pt x="92" y="90"/>
                </a:cubicBezTo>
                <a:cubicBezTo>
                  <a:pt x="129" y="41"/>
                  <a:pt x="179" y="20"/>
                  <a:pt x="239" y="33"/>
                </a:cubicBezTo>
                <a:cubicBezTo>
                  <a:pt x="298" y="46"/>
                  <a:pt x="336" y="84"/>
                  <a:pt x="350" y="143"/>
                </a:cubicBezTo>
                <a:cubicBezTo>
                  <a:pt x="369" y="223"/>
                  <a:pt x="314" y="303"/>
                  <a:pt x="233" y="3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C:\Users\ЕЛДОС\Desktop\depositphotos_144034639-stock-illustration-paper-airplane-icons-vector.jpg"/>
          <p:cNvPicPr>
            <a:picLocks noChangeAspect="1" noChangeArrowheads="1"/>
          </p:cNvPicPr>
          <p:nvPr/>
        </p:nvPicPr>
        <p:blipFill>
          <a:blip r:embed="rId2" cstate="print"/>
          <a:srcRect l="4468" t="4090" r="3592" b="3254"/>
          <a:stretch>
            <a:fillRect/>
          </a:stretch>
        </p:blipFill>
        <p:spPr bwMode="auto">
          <a:xfrm>
            <a:off x="7492622" y="4831301"/>
            <a:ext cx="650027" cy="655092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7" name="Заголовок 126">
            <a:extLst>
              <a:ext uri="{FF2B5EF4-FFF2-40B4-BE49-F238E27FC236}">
                <a16:creationId xmlns:a16="http://schemas.microsoft.com/office/drawing/2014/main" id="{4B5C6CDD-EAB3-43CC-B4F2-DAAB2BB965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03668" y="4895381"/>
            <a:ext cx="11431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TELEGRAM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0B9FBAE-FFA3-4763-8AA2-C8BC21DEDE93}"/>
              </a:ext>
            </a:extLst>
          </p:cNvPr>
          <p:cNvSpPr txBox="1"/>
          <p:nvPr/>
        </p:nvSpPr>
        <p:spPr>
          <a:xfrm>
            <a:off x="8336952" y="5217643"/>
            <a:ext cx="279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altedu.kz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412070" y="6296993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pic>
        <p:nvPicPr>
          <p:cNvPr id="1027" name="Picture 3" descr="C:\Users\ЕЛДОС\Desktop\А4 вариа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40" y="1"/>
            <a:ext cx="10414664" cy="6857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3014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86588C-F5E3-4817-8552-6D3332A56E63}"/>
              </a:ext>
            </a:extLst>
          </p:cNvPr>
          <p:cNvCxnSpPr>
            <a:cxnSpLocks/>
          </p:cNvCxnSpPr>
          <p:nvPr/>
        </p:nvCxnSpPr>
        <p:spPr>
          <a:xfrm>
            <a:off x="4393870" y="0"/>
            <a:ext cx="15658" cy="109802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FDD82B-5983-4FED-B454-26F3BE7A0B36}"/>
              </a:ext>
            </a:extLst>
          </p:cNvPr>
          <p:cNvGrpSpPr/>
          <p:nvPr/>
        </p:nvGrpSpPr>
        <p:grpSpPr>
          <a:xfrm>
            <a:off x="8101561" y="0"/>
            <a:ext cx="1077358" cy="2550731"/>
            <a:chOff x="7571708" y="736992"/>
            <a:chExt cx="1077358" cy="255073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F5E0922-C813-4C76-8DA2-AD2C928F8E53}"/>
                </a:ext>
              </a:extLst>
            </p:cNvPr>
            <p:cNvGrpSpPr/>
            <p:nvPr/>
          </p:nvGrpSpPr>
          <p:grpSpPr>
            <a:xfrm>
              <a:off x="7571708" y="1497060"/>
              <a:ext cx="1077358" cy="1790663"/>
              <a:chOff x="10268256" y="991107"/>
              <a:chExt cx="1077358" cy="1790663"/>
            </a:xfrm>
          </p:grpSpPr>
          <p:sp>
            <p:nvSpPr>
              <p:cNvPr id="99" name="Freeform 5">
                <a:extLst>
                  <a:ext uri="{FF2B5EF4-FFF2-40B4-BE49-F238E27FC236}">
                    <a16:creationId xmlns:a16="http://schemas.microsoft.com/office/drawing/2014/main" id="{2E86A7DD-7289-4817-BDDE-039F929FEF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6">
                <a:extLst>
                  <a:ext uri="{FF2B5EF4-FFF2-40B4-BE49-F238E27FC236}">
                    <a16:creationId xmlns:a16="http://schemas.microsoft.com/office/drawing/2014/main" id="{349D537E-50D5-4520-8795-A71D46C6E0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 7">
                <a:extLst>
                  <a:ext uri="{FF2B5EF4-FFF2-40B4-BE49-F238E27FC236}">
                    <a16:creationId xmlns:a16="http://schemas.microsoft.com/office/drawing/2014/main" id="{08C6FD5D-58DE-4759-B4D7-ACE12960A5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 8">
                <a:extLst>
                  <a:ext uri="{FF2B5EF4-FFF2-40B4-BE49-F238E27FC236}">
                    <a16:creationId xmlns:a16="http://schemas.microsoft.com/office/drawing/2014/main" id="{8188F576-D871-48B8-A1F1-707803F628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9">
                <a:extLst>
                  <a:ext uri="{FF2B5EF4-FFF2-40B4-BE49-F238E27FC236}">
                    <a16:creationId xmlns:a16="http://schemas.microsoft.com/office/drawing/2014/main" id="{10FE7544-4349-4586-92CD-371C2982C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451453B-71E5-4CEB-A5D5-B5214832F5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6712" y="736992"/>
              <a:ext cx="16116" cy="811448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2AA441-76A7-41A3-8263-C8708232AED2}"/>
              </a:ext>
            </a:extLst>
          </p:cNvPr>
          <p:cNvGrpSpPr/>
          <p:nvPr/>
        </p:nvGrpSpPr>
        <p:grpSpPr>
          <a:xfrm>
            <a:off x="5835533" y="0"/>
            <a:ext cx="902225" cy="1913850"/>
            <a:chOff x="5844264" y="736992"/>
            <a:chExt cx="902225" cy="191385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5B4FC20-C444-4C03-B912-6914AC2B8AB2}"/>
                </a:ext>
              </a:extLst>
            </p:cNvPr>
            <p:cNvGrpSpPr/>
            <p:nvPr/>
          </p:nvGrpSpPr>
          <p:grpSpPr>
            <a:xfrm>
              <a:off x="5844264" y="1151265"/>
              <a:ext cx="902225" cy="1499577"/>
              <a:chOff x="10268256" y="991107"/>
              <a:chExt cx="1077358" cy="1790663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F52FC4DE-F5C4-47DA-8A31-AAFB66D64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4FCC544E-32E5-43BE-906D-D401BEF50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7">
                <a:extLst>
                  <a:ext uri="{FF2B5EF4-FFF2-40B4-BE49-F238E27FC236}">
                    <a16:creationId xmlns:a16="http://schemas.microsoft.com/office/drawing/2014/main" id="{BD352A43-C163-466F-9E85-35AA89D821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A49BC1DA-7F34-4FC0-97B8-59AB848A73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7527A342-5DA5-4D68-9162-4C01DEFB6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0066D04-42E9-4291-8FF4-1A3DE7ECBA0E}"/>
                </a:ext>
              </a:extLst>
            </p:cNvPr>
            <p:cNvCxnSpPr>
              <a:cxnSpLocks/>
            </p:cNvCxnSpPr>
            <p:nvPr/>
          </p:nvCxnSpPr>
          <p:spPr>
            <a:xfrm>
              <a:off x="6286701" y="736992"/>
              <a:ext cx="3911" cy="4364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990497-3BA4-4070-805D-0A5F39CB742F}"/>
              </a:ext>
            </a:extLst>
          </p:cNvPr>
          <p:cNvGrpSpPr/>
          <p:nvPr/>
        </p:nvGrpSpPr>
        <p:grpSpPr>
          <a:xfrm>
            <a:off x="9969558" y="0"/>
            <a:ext cx="851340" cy="1654922"/>
            <a:chOff x="9427175" y="736992"/>
            <a:chExt cx="851340" cy="1654922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3A98F39F-9265-4C78-8D29-CCDF0B559433}"/>
                </a:ext>
              </a:extLst>
            </p:cNvPr>
            <p:cNvGrpSpPr/>
            <p:nvPr/>
          </p:nvGrpSpPr>
          <p:grpSpPr>
            <a:xfrm>
              <a:off x="9427175" y="976913"/>
              <a:ext cx="851340" cy="1415001"/>
              <a:chOff x="10268256" y="991107"/>
              <a:chExt cx="1077358" cy="1790663"/>
            </a:xfrm>
          </p:grpSpPr>
          <p:sp>
            <p:nvSpPr>
              <p:cNvPr id="126" name="Freeform 5">
                <a:extLst>
                  <a:ext uri="{FF2B5EF4-FFF2-40B4-BE49-F238E27FC236}">
                    <a16:creationId xmlns:a16="http://schemas.microsoft.com/office/drawing/2014/main" id="{83FFC820-DDED-4057-AEB4-2941333A6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6">
                <a:extLst>
                  <a:ext uri="{FF2B5EF4-FFF2-40B4-BE49-F238E27FC236}">
                    <a16:creationId xmlns:a16="http://schemas.microsoft.com/office/drawing/2014/main" id="{EAFD2AFD-CE31-47D4-BA52-C3F3B7F4D8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7">
                <a:extLst>
                  <a:ext uri="{FF2B5EF4-FFF2-40B4-BE49-F238E27FC236}">
                    <a16:creationId xmlns:a16="http://schemas.microsoft.com/office/drawing/2014/main" id="{545F5AC7-A5D5-4F5A-9BD2-84B617D0DC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8">
                <a:extLst>
                  <a:ext uri="{FF2B5EF4-FFF2-40B4-BE49-F238E27FC236}">
                    <a16:creationId xmlns:a16="http://schemas.microsoft.com/office/drawing/2014/main" id="{B2F09D9F-F636-419C-8706-79B99826DB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9">
                <a:extLst>
                  <a:ext uri="{FF2B5EF4-FFF2-40B4-BE49-F238E27FC236}">
                    <a16:creationId xmlns:a16="http://schemas.microsoft.com/office/drawing/2014/main" id="{80C99F69-63D3-492A-AAE5-3DC3D4E572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00C9044-81C4-4B87-A0B2-5DE7897CBD28}"/>
                </a:ext>
              </a:extLst>
            </p:cNvPr>
            <p:cNvCxnSpPr>
              <a:cxnSpLocks/>
            </p:cNvCxnSpPr>
            <p:nvPr/>
          </p:nvCxnSpPr>
          <p:spPr>
            <a:xfrm>
              <a:off x="9857211" y="736992"/>
              <a:ext cx="8451" cy="28085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825500" y="6334780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3D3CDC-87CE-4B7E-B4A3-6496D6D6A532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</a:p>
        </p:txBody>
      </p:sp>
      <p:grpSp>
        <p:nvGrpSpPr>
          <p:cNvPr id="53" name="Group 33">
            <a:extLst>
              <a:ext uri="{FF2B5EF4-FFF2-40B4-BE49-F238E27FC236}">
                <a16:creationId xmlns:a16="http://schemas.microsoft.com/office/drawing/2014/main" id="{E1066A9F-64AE-4E5E-ACEE-7BFBCAE6518C}"/>
              </a:ext>
            </a:extLst>
          </p:cNvPr>
          <p:cNvGrpSpPr/>
          <p:nvPr/>
        </p:nvGrpSpPr>
        <p:grpSpPr>
          <a:xfrm>
            <a:off x="1442431" y="0"/>
            <a:ext cx="1077358" cy="2483893"/>
            <a:chOff x="984760" y="274320"/>
            <a:chExt cx="1077358" cy="2984211"/>
          </a:xfrm>
        </p:grpSpPr>
        <p:grpSp>
          <p:nvGrpSpPr>
            <p:cNvPr id="54" name="Group 112">
              <a:extLst>
                <a:ext uri="{FF2B5EF4-FFF2-40B4-BE49-F238E27FC236}">
                  <a16:creationId xmlns:a16="http://schemas.microsoft.com/office/drawing/2014/main" id="{4A8B7D09-CCCB-41E2-8742-A3BB533C4FBB}"/>
                </a:ext>
              </a:extLst>
            </p:cNvPr>
            <p:cNvGrpSpPr/>
            <p:nvPr/>
          </p:nvGrpSpPr>
          <p:grpSpPr>
            <a:xfrm>
              <a:off x="984760" y="1467868"/>
              <a:ext cx="1077358" cy="1790663"/>
              <a:chOff x="10268256" y="991107"/>
              <a:chExt cx="1077358" cy="1790663"/>
            </a:xfrm>
          </p:grpSpPr>
          <p:sp>
            <p:nvSpPr>
              <p:cNvPr id="56" name="Freeform 5">
                <a:extLst>
                  <a:ext uri="{FF2B5EF4-FFF2-40B4-BE49-F238E27FC236}">
                    <a16:creationId xmlns:a16="http://schemas.microsoft.com/office/drawing/2014/main" id="{1E5C5691-723F-4A70-B2E5-F3CC76ED87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A31F1ABC-F007-43DC-BA06-1AEB599D74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C7CB8647-0116-47CE-8E7B-0490618718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8">
                <a:extLst>
                  <a:ext uri="{FF2B5EF4-FFF2-40B4-BE49-F238E27FC236}">
                    <a16:creationId xmlns:a16="http://schemas.microsoft.com/office/drawing/2014/main" id="{EF2B3790-56B5-47D0-A690-53E8E27DDC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9">
                <a:extLst>
                  <a:ext uri="{FF2B5EF4-FFF2-40B4-BE49-F238E27FC236}">
                    <a16:creationId xmlns:a16="http://schemas.microsoft.com/office/drawing/2014/main" id="{92AB0F54-9032-48EB-97C3-9E93BCE23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55" name="Straight Connector 131">
              <a:extLst>
                <a:ext uri="{FF2B5EF4-FFF2-40B4-BE49-F238E27FC236}">
                  <a16:creationId xmlns:a16="http://schemas.microsoft.com/office/drawing/2014/main" id="{65145EDD-D606-4347-8E4D-5BB67CFFAA99}"/>
                </a:ext>
              </a:extLst>
            </p:cNvPr>
            <p:cNvCxnSpPr>
              <a:cxnSpLocks/>
            </p:cNvCxnSpPr>
            <p:nvPr/>
          </p:nvCxnSpPr>
          <p:spPr>
            <a:xfrm>
              <a:off x="1515412" y="274320"/>
              <a:ext cx="0" cy="1193548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34">
            <a:extLst>
              <a:ext uri="{FF2B5EF4-FFF2-40B4-BE49-F238E27FC236}">
                <a16:creationId xmlns:a16="http://schemas.microsoft.com/office/drawing/2014/main" id="{E6CA2614-C776-41DC-B4D3-D31634D9C475}"/>
              </a:ext>
            </a:extLst>
          </p:cNvPr>
          <p:cNvGrpSpPr/>
          <p:nvPr/>
        </p:nvGrpSpPr>
        <p:grpSpPr>
          <a:xfrm>
            <a:off x="3348207" y="1048359"/>
            <a:ext cx="2203483" cy="2687684"/>
            <a:chOff x="3389152" y="2224726"/>
            <a:chExt cx="2203483" cy="2687684"/>
          </a:xfrm>
          <a:solidFill>
            <a:srgbClr val="FFFF00"/>
          </a:solidFill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C3018793-9F15-4AA0-8D88-CFE8F59413F5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806423" y="2224726"/>
              <a:ext cx="1371034" cy="2278778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DE8BB8EF-7DA6-41F1-BC71-B8028DC8E8BB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921239" y="3693016"/>
              <a:ext cx="97258" cy="165236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4EB21C51-58A8-4A53-801B-988B2406C17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617959" y="3071816"/>
              <a:ext cx="352431" cy="56577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D37A70B3-F043-4A49-A074-CAE0F71F8FCD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97802" y="3473401"/>
              <a:ext cx="157916" cy="19556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A0C22660-B79D-4A94-BD65-391DD653D470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65383" y="3720208"/>
              <a:ext cx="569957" cy="621200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CFC93E54-CFFF-4ABA-BFD6-36579C7A0052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447493" y="4577757"/>
              <a:ext cx="87847" cy="334653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22131C25-69B1-4F33-9B81-64B6AA7AEF5A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846986" y="4466902"/>
              <a:ext cx="222754" cy="30955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B4251EF7-E48A-46C8-BA9B-7BD81279429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3224503"/>
              <a:ext cx="312692" cy="219617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A2F2C16A-6D6D-409A-9C9E-65CB184D3F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4167808"/>
              <a:ext cx="312692" cy="217524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DE9D0EE0-16F0-4C3D-8B7B-C52E37EB02A7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389152" y="3758902"/>
              <a:ext cx="334653" cy="88893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866B0852-9270-48AC-B823-579167A21C0E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260073" y="3758902"/>
              <a:ext cx="332562" cy="88893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F7291838-E6C8-415E-A10A-6461E4679FA4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4167808"/>
              <a:ext cx="312692" cy="217524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6919034B-0329-4750-B29F-F3CDAB05EC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3224503"/>
              <a:ext cx="312692" cy="219617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B83DC41F-2223-45D9-882F-0C6801E7AB0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12047" y="4466902"/>
              <a:ext cx="222754" cy="30955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6901F867-EA3A-4053-BC23-44561238D953}"/>
              </a:ext>
            </a:extLst>
          </p:cNvPr>
          <p:cNvSpPr txBox="1"/>
          <p:nvPr/>
        </p:nvSpPr>
        <p:spPr>
          <a:xfrm>
            <a:off x="997943" y="4095992"/>
            <a:ext cx="11100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Times New Roman" pitchFamily="18" charset="0"/>
              </a:rPr>
              <a:t>АКАДЕМИЯ 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Times New Roman" pitchFamily="18" charset="0"/>
              </a:rPr>
              <a:t>ЛОГИСТИКИ И ТРАНСПОРТА 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Times New Roman" pitchFamily="18" charset="0"/>
              </a:rPr>
              <a:t>Новый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Times New Roman" pitchFamily="18" charset="0"/>
              </a:rPr>
              <a:t>Инновационный 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Times New Roman" pitchFamily="18" charset="0"/>
              </a:rPr>
              <a:t>Модернизированный 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Times New Roman" pitchFamily="18" charset="0"/>
              </a:rPr>
              <a:t>Технический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60930" y="4527138"/>
            <a:ext cx="40716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Times New Roman" pitchFamily="18" charset="0"/>
              </a:rPr>
              <a:t>ВУЗ</a:t>
            </a:r>
          </a:p>
        </p:txBody>
      </p:sp>
      <p:pic>
        <p:nvPicPr>
          <p:cNvPr id="79" name="Picture 3" descr="C:\Users\ЕЛДОС\Desktop\ПНГ3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0" y="3884051"/>
            <a:ext cx="2808731" cy="297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035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463140" y="2991466"/>
            <a:ext cx="12005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Noto Sans" panose="020B0502040504020204" pitchFamily="34"/>
                <a:cs typeface="Times New Roman" pitchFamily="18" charset="0"/>
              </a:rPr>
              <a:t>Код ВУЗа – </a:t>
            </a:r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524 / 019</a:t>
            </a:r>
            <a:endParaRPr lang="en-GB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Noto Sans" panose="020B0502040504020204" pitchFamily="34"/>
              <a:cs typeface="Times New Roman" pitchFamily="18" charset="0"/>
            </a:endParaRPr>
          </a:p>
        </p:txBody>
      </p:sp>
      <p:cxnSp>
        <p:nvCxnSpPr>
          <p:cNvPr id="21" name="Straight Connector 4">
            <a:extLst>
              <a:ext uri="{FF2B5EF4-FFF2-40B4-BE49-F238E27FC236}">
                <a16:creationId xmlns:a16="http://schemas.microsoft.com/office/drawing/2014/main" id="{1E86588C-F5E3-4817-8552-6D3332A56E63}"/>
              </a:ext>
            </a:extLst>
          </p:cNvPr>
          <p:cNvCxnSpPr>
            <a:cxnSpLocks/>
          </p:cNvCxnSpPr>
          <p:nvPr/>
        </p:nvCxnSpPr>
        <p:spPr>
          <a:xfrm>
            <a:off x="6045987" y="0"/>
            <a:ext cx="0" cy="627797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30">
            <a:extLst>
              <a:ext uri="{FF2B5EF4-FFF2-40B4-BE49-F238E27FC236}">
                <a16:creationId xmlns:a16="http://schemas.microsoft.com/office/drawing/2014/main" id="{21FDD82B-5983-4FED-B454-26F3BE7A0B36}"/>
              </a:ext>
            </a:extLst>
          </p:cNvPr>
          <p:cNvGrpSpPr/>
          <p:nvPr/>
        </p:nvGrpSpPr>
        <p:grpSpPr>
          <a:xfrm>
            <a:off x="9070569" y="1"/>
            <a:ext cx="710778" cy="1682824"/>
            <a:chOff x="7571708" y="736992"/>
            <a:chExt cx="1077358" cy="2550731"/>
          </a:xfrm>
        </p:grpSpPr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AF5E0922-C813-4C76-8DA2-AD2C928F8E53}"/>
                </a:ext>
              </a:extLst>
            </p:cNvPr>
            <p:cNvGrpSpPr/>
            <p:nvPr/>
          </p:nvGrpSpPr>
          <p:grpSpPr>
            <a:xfrm>
              <a:off x="7571708" y="1497060"/>
              <a:ext cx="1077358" cy="1790663"/>
              <a:chOff x="10268256" y="991107"/>
              <a:chExt cx="1077358" cy="1790663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2E86A7DD-7289-4817-BDDE-039F929FEF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349D537E-50D5-4520-8795-A71D46C6E0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8C6FD5D-58DE-4759-B4D7-ACE12960A5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8188F576-D871-48B8-A1F1-707803F628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10FE7544-4349-4586-92CD-371C2982C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4" name="Straight Connector 134">
              <a:extLst>
                <a:ext uri="{FF2B5EF4-FFF2-40B4-BE49-F238E27FC236}">
                  <a16:creationId xmlns:a16="http://schemas.microsoft.com/office/drawing/2014/main" id="{5451453B-71E5-4CEB-A5D5-B5214832F5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6712" y="736992"/>
              <a:ext cx="16116" cy="811448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6B2AA441-76A7-41A3-8263-C8708232AED2}"/>
              </a:ext>
            </a:extLst>
          </p:cNvPr>
          <p:cNvGrpSpPr/>
          <p:nvPr/>
        </p:nvGrpSpPr>
        <p:grpSpPr>
          <a:xfrm>
            <a:off x="936547" y="0"/>
            <a:ext cx="595236" cy="1262647"/>
            <a:chOff x="5844264" y="736992"/>
            <a:chExt cx="902225" cy="1913850"/>
          </a:xfrm>
        </p:grpSpPr>
        <p:grpSp>
          <p:nvGrpSpPr>
            <p:cNvPr id="32" name="Group 118">
              <a:extLst>
                <a:ext uri="{FF2B5EF4-FFF2-40B4-BE49-F238E27FC236}">
                  <a16:creationId xmlns:a16="http://schemas.microsoft.com/office/drawing/2014/main" id="{E5B4FC20-C444-4C03-B912-6914AC2B8AB2}"/>
                </a:ext>
              </a:extLst>
            </p:cNvPr>
            <p:cNvGrpSpPr/>
            <p:nvPr/>
          </p:nvGrpSpPr>
          <p:grpSpPr>
            <a:xfrm>
              <a:off x="5844264" y="1151265"/>
              <a:ext cx="902225" cy="1499577"/>
              <a:chOff x="10268256" y="991107"/>
              <a:chExt cx="1077358" cy="1790663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F52FC4DE-F5C4-47DA-8A31-AAFB66D64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4FCC544E-32E5-43BE-906D-D401BEF50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BD352A43-C163-466F-9E85-35AA89D821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A49BC1DA-7F34-4FC0-97B8-59AB848A73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7527A342-5DA5-4D68-9162-4C01DEFB6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135">
              <a:extLst>
                <a:ext uri="{FF2B5EF4-FFF2-40B4-BE49-F238E27FC236}">
                  <a16:creationId xmlns:a16="http://schemas.microsoft.com/office/drawing/2014/main" id="{A0066D04-42E9-4291-8FF4-1A3DE7ECBA0E}"/>
                </a:ext>
              </a:extLst>
            </p:cNvPr>
            <p:cNvCxnSpPr>
              <a:cxnSpLocks/>
            </p:cNvCxnSpPr>
            <p:nvPr/>
          </p:nvCxnSpPr>
          <p:spPr>
            <a:xfrm>
              <a:off x="6286701" y="736992"/>
              <a:ext cx="3911" cy="4364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29">
            <a:extLst>
              <a:ext uri="{FF2B5EF4-FFF2-40B4-BE49-F238E27FC236}">
                <a16:creationId xmlns:a16="http://schemas.microsoft.com/office/drawing/2014/main" id="{C6990497-3BA4-4070-805D-0A5F39CB742F}"/>
              </a:ext>
            </a:extLst>
          </p:cNvPr>
          <p:cNvGrpSpPr/>
          <p:nvPr/>
        </p:nvGrpSpPr>
        <p:grpSpPr>
          <a:xfrm>
            <a:off x="10351702" y="0"/>
            <a:ext cx="561664" cy="1091821"/>
            <a:chOff x="9427175" y="736992"/>
            <a:chExt cx="851340" cy="1654922"/>
          </a:xfrm>
        </p:grpSpPr>
        <p:grpSp>
          <p:nvGrpSpPr>
            <p:cNvPr id="43" name="Group 124">
              <a:extLst>
                <a:ext uri="{FF2B5EF4-FFF2-40B4-BE49-F238E27FC236}">
                  <a16:creationId xmlns:a16="http://schemas.microsoft.com/office/drawing/2014/main" id="{3A98F39F-9265-4C78-8D29-CCDF0B559433}"/>
                </a:ext>
              </a:extLst>
            </p:cNvPr>
            <p:cNvGrpSpPr/>
            <p:nvPr/>
          </p:nvGrpSpPr>
          <p:grpSpPr>
            <a:xfrm>
              <a:off x="9427175" y="976913"/>
              <a:ext cx="851340" cy="1415001"/>
              <a:chOff x="10268256" y="991107"/>
              <a:chExt cx="1077358" cy="1790663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83FFC820-DDED-4057-AEB4-2941333A6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EAFD2AFD-CE31-47D4-BA52-C3F3B7F4D8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545F5AC7-A5D5-4F5A-9BD2-84B617D0DC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B2F09D9F-F636-419C-8706-79B99826DB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80C99F69-63D3-492A-AAE5-3DC3D4E572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4" name="Straight Connector 136">
              <a:extLst>
                <a:ext uri="{FF2B5EF4-FFF2-40B4-BE49-F238E27FC236}">
                  <a16:creationId xmlns:a16="http://schemas.microsoft.com/office/drawing/2014/main" id="{200C9044-81C4-4B87-A0B2-5DE7897CBD28}"/>
                </a:ext>
              </a:extLst>
            </p:cNvPr>
            <p:cNvCxnSpPr>
              <a:cxnSpLocks/>
            </p:cNvCxnSpPr>
            <p:nvPr/>
          </p:nvCxnSpPr>
          <p:spPr>
            <a:xfrm>
              <a:off x="9857211" y="736992"/>
              <a:ext cx="8451" cy="28085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34">
            <a:extLst>
              <a:ext uri="{FF2B5EF4-FFF2-40B4-BE49-F238E27FC236}">
                <a16:creationId xmlns:a16="http://schemas.microsoft.com/office/drawing/2014/main" id="{E6CA2614-C776-41DC-B4D3-D31634D9C475}"/>
              </a:ext>
            </a:extLst>
          </p:cNvPr>
          <p:cNvGrpSpPr/>
          <p:nvPr/>
        </p:nvGrpSpPr>
        <p:grpSpPr>
          <a:xfrm>
            <a:off x="5477290" y="600630"/>
            <a:ext cx="1141176" cy="1391943"/>
            <a:chOff x="3389152" y="2224726"/>
            <a:chExt cx="2203483" cy="2687684"/>
          </a:xfrm>
          <a:solidFill>
            <a:srgbClr val="FFFF00"/>
          </a:solidFill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C3018793-9F15-4AA0-8D88-CFE8F59413F5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806423" y="2224726"/>
              <a:ext cx="1371034" cy="2278778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DE8BB8EF-7DA6-41F1-BC71-B8028DC8E8BB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921239" y="3693016"/>
              <a:ext cx="97258" cy="165236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EB21C51-58A8-4A53-801B-988B2406C17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617959" y="3071816"/>
              <a:ext cx="352431" cy="56577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D37A70B3-F043-4A49-A074-CAE0F71F8FCD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97802" y="3473401"/>
              <a:ext cx="157916" cy="19556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A0C22660-B79D-4A94-BD65-391DD653D470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65383" y="3720208"/>
              <a:ext cx="569957" cy="621200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CFC93E54-CFFF-4ABA-BFD6-36579C7A0052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447493" y="4577757"/>
              <a:ext cx="87847" cy="334653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22131C25-69B1-4F33-9B81-64B6AA7AEF5A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4846986" y="4466902"/>
              <a:ext cx="222754" cy="30955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B4251EF7-E48A-46C8-BA9B-7BD81279429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3224503"/>
              <a:ext cx="312692" cy="219617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A2F2C16A-6D6D-409A-9C9E-65CB184D3F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4167808"/>
              <a:ext cx="312692" cy="217524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DE9D0EE0-16F0-4C3D-8B7B-C52E37EB02A7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389152" y="3758902"/>
              <a:ext cx="334653" cy="88893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866B0852-9270-48AC-B823-579167A21C0E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260073" y="3758902"/>
              <a:ext cx="332562" cy="88893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F7291838-E6C8-415E-A10A-6461E4679FA4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525105" y="4167808"/>
              <a:ext cx="312692" cy="217524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6919034B-0329-4750-B29F-F3CDAB05EC26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5143990" y="3224503"/>
              <a:ext cx="312692" cy="219617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B83DC41F-2223-45D9-882F-0C6801E7AB0F}"/>
                </a:ext>
              </a:extLst>
            </p:cNvPr>
            <p:cNvSpPr>
              <a:spLocks noEditPoints="1"/>
            </p:cNvSpPr>
            <p:nvPr/>
          </p:nvSpPr>
          <p:spPr bwMode="auto">
            <a:xfrm rot="10800000">
              <a:off x="3912047" y="4466902"/>
              <a:ext cx="222754" cy="30955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374250" y="6362076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grpSp>
        <p:nvGrpSpPr>
          <p:cNvPr id="65" name="Group 30">
            <a:extLst>
              <a:ext uri="{FF2B5EF4-FFF2-40B4-BE49-F238E27FC236}">
                <a16:creationId xmlns:a16="http://schemas.microsoft.com/office/drawing/2014/main" id="{21FDD82B-5983-4FED-B454-26F3BE7A0B36}"/>
              </a:ext>
            </a:extLst>
          </p:cNvPr>
          <p:cNvGrpSpPr/>
          <p:nvPr/>
        </p:nvGrpSpPr>
        <p:grpSpPr>
          <a:xfrm>
            <a:off x="2620301" y="0"/>
            <a:ext cx="710778" cy="1682824"/>
            <a:chOff x="7571708" y="736992"/>
            <a:chExt cx="1077358" cy="2550731"/>
          </a:xfrm>
        </p:grpSpPr>
        <p:grpSp>
          <p:nvGrpSpPr>
            <p:cNvPr id="66" name="Group 13">
              <a:extLst>
                <a:ext uri="{FF2B5EF4-FFF2-40B4-BE49-F238E27FC236}">
                  <a16:creationId xmlns:a16="http://schemas.microsoft.com/office/drawing/2014/main" id="{AF5E0922-C813-4C76-8DA2-AD2C928F8E53}"/>
                </a:ext>
              </a:extLst>
            </p:cNvPr>
            <p:cNvGrpSpPr/>
            <p:nvPr/>
          </p:nvGrpSpPr>
          <p:grpSpPr>
            <a:xfrm>
              <a:off x="7571708" y="1497060"/>
              <a:ext cx="1077358" cy="1790663"/>
              <a:chOff x="10268256" y="991107"/>
              <a:chExt cx="1077358" cy="1790663"/>
            </a:xfrm>
          </p:grpSpPr>
          <p:sp>
            <p:nvSpPr>
              <p:cNvPr id="70" name="Freeform 5">
                <a:extLst>
                  <a:ext uri="{FF2B5EF4-FFF2-40B4-BE49-F238E27FC236}">
                    <a16:creationId xmlns:a16="http://schemas.microsoft.com/office/drawing/2014/main" id="{2E86A7DD-7289-4817-BDDE-039F929FEF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6">
                <a:extLst>
                  <a:ext uri="{FF2B5EF4-FFF2-40B4-BE49-F238E27FC236}">
                    <a16:creationId xmlns:a16="http://schemas.microsoft.com/office/drawing/2014/main" id="{349D537E-50D5-4520-8795-A71D46C6E0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7">
                <a:extLst>
                  <a:ext uri="{FF2B5EF4-FFF2-40B4-BE49-F238E27FC236}">
                    <a16:creationId xmlns:a16="http://schemas.microsoft.com/office/drawing/2014/main" id="{08C6FD5D-58DE-4759-B4D7-ACE12960A5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8">
                <a:extLst>
                  <a:ext uri="{FF2B5EF4-FFF2-40B4-BE49-F238E27FC236}">
                    <a16:creationId xmlns:a16="http://schemas.microsoft.com/office/drawing/2014/main" id="{8188F576-D871-48B8-A1F1-707803F628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9">
                <a:extLst>
                  <a:ext uri="{FF2B5EF4-FFF2-40B4-BE49-F238E27FC236}">
                    <a16:creationId xmlns:a16="http://schemas.microsoft.com/office/drawing/2014/main" id="{10FE7544-4349-4586-92CD-371C2982C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7" name="Straight Connector 134">
              <a:extLst>
                <a:ext uri="{FF2B5EF4-FFF2-40B4-BE49-F238E27FC236}">
                  <a16:creationId xmlns:a16="http://schemas.microsoft.com/office/drawing/2014/main" id="{5451453B-71E5-4CEB-A5D5-B5214832F5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06712" y="736992"/>
              <a:ext cx="16116" cy="811448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31">
            <a:extLst>
              <a:ext uri="{FF2B5EF4-FFF2-40B4-BE49-F238E27FC236}">
                <a16:creationId xmlns:a16="http://schemas.microsoft.com/office/drawing/2014/main" id="{6B2AA441-76A7-41A3-8263-C8708232AED2}"/>
              </a:ext>
            </a:extLst>
          </p:cNvPr>
          <p:cNvGrpSpPr/>
          <p:nvPr/>
        </p:nvGrpSpPr>
        <p:grpSpPr>
          <a:xfrm>
            <a:off x="7584750" y="21775"/>
            <a:ext cx="595236" cy="1262647"/>
            <a:chOff x="5844264" y="736992"/>
            <a:chExt cx="902225" cy="1913850"/>
          </a:xfrm>
        </p:grpSpPr>
        <p:grpSp>
          <p:nvGrpSpPr>
            <p:cNvPr id="76" name="Group 118">
              <a:extLst>
                <a:ext uri="{FF2B5EF4-FFF2-40B4-BE49-F238E27FC236}">
                  <a16:creationId xmlns:a16="http://schemas.microsoft.com/office/drawing/2014/main" id="{E5B4FC20-C444-4C03-B912-6914AC2B8AB2}"/>
                </a:ext>
              </a:extLst>
            </p:cNvPr>
            <p:cNvGrpSpPr/>
            <p:nvPr/>
          </p:nvGrpSpPr>
          <p:grpSpPr>
            <a:xfrm>
              <a:off x="5844264" y="1151265"/>
              <a:ext cx="902225" cy="1499577"/>
              <a:chOff x="10268256" y="991107"/>
              <a:chExt cx="1077358" cy="1790663"/>
            </a:xfrm>
          </p:grpSpPr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id="{F52FC4DE-F5C4-47DA-8A31-AAFB66D64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4FCC544E-32E5-43BE-906D-D401BEF50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 7">
                <a:extLst>
                  <a:ext uri="{FF2B5EF4-FFF2-40B4-BE49-F238E27FC236}">
                    <a16:creationId xmlns:a16="http://schemas.microsoft.com/office/drawing/2014/main" id="{BD352A43-C163-466F-9E85-35AA89D821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8">
                <a:extLst>
                  <a:ext uri="{FF2B5EF4-FFF2-40B4-BE49-F238E27FC236}">
                    <a16:creationId xmlns:a16="http://schemas.microsoft.com/office/drawing/2014/main" id="{A49BC1DA-7F34-4FC0-97B8-59AB848A73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7527A342-5DA5-4D68-9162-4C01DEFB6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135">
              <a:extLst>
                <a:ext uri="{FF2B5EF4-FFF2-40B4-BE49-F238E27FC236}">
                  <a16:creationId xmlns:a16="http://schemas.microsoft.com/office/drawing/2014/main" id="{A0066D04-42E9-4291-8FF4-1A3DE7ECBA0E}"/>
                </a:ext>
              </a:extLst>
            </p:cNvPr>
            <p:cNvCxnSpPr>
              <a:cxnSpLocks/>
            </p:cNvCxnSpPr>
            <p:nvPr/>
          </p:nvCxnSpPr>
          <p:spPr>
            <a:xfrm>
              <a:off x="6286701" y="736992"/>
              <a:ext cx="3911" cy="4364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31">
            <a:extLst>
              <a:ext uri="{FF2B5EF4-FFF2-40B4-BE49-F238E27FC236}">
                <a16:creationId xmlns:a16="http://schemas.microsoft.com/office/drawing/2014/main" id="{6B2AA441-76A7-41A3-8263-C8708232AED2}"/>
              </a:ext>
            </a:extLst>
          </p:cNvPr>
          <p:cNvGrpSpPr/>
          <p:nvPr/>
        </p:nvGrpSpPr>
        <p:grpSpPr>
          <a:xfrm>
            <a:off x="4222060" y="0"/>
            <a:ext cx="595236" cy="1262647"/>
            <a:chOff x="5844264" y="736992"/>
            <a:chExt cx="902225" cy="1913850"/>
          </a:xfrm>
        </p:grpSpPr>
        <p:grpSp>
          <p:nvGrpSpPr>
            <p:cNvPr id="84" name="Group 118">
              <a:extLst>
                <a:ext uri="{FF2B5EF4-FFF2-40B4-BE49-F238E27FC236}">
                  <a16:creationId xmlns:a16="http://schemas.microsoft.com/office/drawing/2014/main" id="{E5B4FC20-C444-4C03-B912-6914AC2B8AB2}"/>
                </a:ext>
              </a:extLst>
            </p:cNvPr>
            <p:cNvGrpSpPr/>
            <p:nvPr/>
          </p:nvGrpSpPr>
          <p:grpSpPr>
            <a:xfrm>
              <a:off x="5844264" y="1151265"/>
              <a:ext cx="902225" cy="1499577"/>
              <a:chOff x="10268256" y="991107"/>
              <a:chExt cx="1077358" cy="1790663"/>
            </a:xfrm>
          </p:grpSpPr>
          <p:sp>
            <p:nvSpPr>
              <p:cNvPr id="86" name="Freeform 5">
                <a:extLst>
                  <a:ext uri="{FF2B5EF4-FFF2-40B4-BE49-F238E27FC236}">
                    <a16:creationId xmlns:a16="http://schemas.microsoft.com/office/drawing/2014/main" id="{F52FC4DE-F5C4-47DA-8A31-AAFB66D64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268256" y="991107"/>
                <a:ext cx="1077358" cy="1790663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A7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4FCC544E-32E5-43BE-906D-D401BEF50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1144278" y="2144889"/>
                <a:ext cx="76425" cy="129842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7">
                <a:extLst>
                  <a:ext uri="{FF2B5EF4-FFF2-40B4-BE49-F238E27FC236}">
                    <a16:creationId xmlns:a16="http://schemas.microsoft.com/office/drawing/2014/main" id="{BD352A43-C163-466F-9E85-35AA89D821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905961" y="1656750"/>
                <a:ext cx="276940" cy="444584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8">
                <a:extLst>
                  <a:ext uri="{FF2B5EF4-FFF2-40B4-BE49-F238E27FC236}">
                    <a16:creationId xmlns:a16="http://schemas.microsoft.com/office/drawing/2014/main" id="{A49BC1DA-7F34-4FC0-97B8-59AB848A73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418642" y="1972315"/>
                <a:ext cx="124090" cy="15367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9">
                <a:extLst>
                  <a:ext uri="{FF2B5EF4-FFF2-40B4-BE49-F238E27FC236}">
                    <a16:creationId xmlns:a16="http://schemas.microsoft.com/office/drawing/2014/main" id="{7527A342-5DA5-4D68-9162-4C01DEFB6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10393167" y="2166256"/>
                <a:ext cx="447872" cy="488139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85" name="Straight Connector 135">
              <a:extLst>
                <a:ext uri="{FF2B5EF4-FFF2-40B4-BE49-F238E27FC236}">
                  <a16:creationId xmlns:a16="http://schemas.microsoft.com/office/drawing/2014/main" id="{A0066D04-42E9-4291-8FF4-1A3DE7ECBA0E}"/>
                </a:ext>
              </a:extLst>
            </p:cNvPr>
            <p:cNvCxnSpPr>
              <a:cxnSpLocks/>
            </p:cNvCxnSpPr>
            <p:nvPr/>
          </p:nvCxnSpPr>
          <p:spPr>
            <a:xfrm>
              <a:off x="6286701" y="736992"/>
              <a:ext cx="3911" cy="4364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Picture 5" descr="C:\Users\ЕЛДОС\Desktop\ПНГ5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5537" y="4108862"/>
            <a:ext cx="3466464" cy="274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514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68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Современный ремонт академии </a:t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стиле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Hi-Tech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412070" y="6296993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pic>
        <p:nvPicPr>
          <p:cNvPr id="1026" name="Picture 2" descr="C:\Users\ЕЛДОС\Desktop\РЕМОНТ ГУК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04" y="1554163"/>
            <a:ext cx="6511664" cy="43394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ЕЛДОС\Desktop\РЕМОНТ ГУК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027" y="1550845"/>
            <a:ext cx="4329532" cy="43295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76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68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Современный ремонт академии </a:t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стиле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Hi-Tech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412070" y="6296993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pic>
        <p:nvPicPr>
          <p:cNvPr id="1030" name="Picture 6" descr="C:\Users\ЕЛДОС\Desktop\РЕМОНТ ГУК\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88" y="1650414"/>
            <a:ext cx="6920749" cy="46120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C:\Users\ЕЛДОС\Desktop\РЕМОНТ ГУК\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9228" y="1662195"/>
            <a:ext cx="4596584" cy="45965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76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368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Современный ремонт академии </a:t>
            </a:r>
            <a:b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стиле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Hi-Tech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412070" y="6296993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pic>
        <p:nvPicPr>
          <p:cNvPr id="1027" name="Picture 3" descr="C:\Users\ЕЛДОС\Desktop\РЕМОНТ ГУК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557" y="1949114"/>
            <a:ext cx="5524654" cy="3681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Users\ЕЛДОС\Desktop\РЕМОНТ ГУК\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609" y="1939171"/>
            <a:ext cx="5539573" cy="36916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76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69A64847-F02E-4B3A-9965-DBA5A96A18A2}"/>
              </a:ext>
            </a:extLst>
          </p:cNvPr>
          <p:cNvSpPr txBox="1"/>
          <p:nvPr/>
        </p:nvSpPr>
        <p:spPr>
          <a:xfrm>
            <a:off x="1492536" y="158580"/>
            <a:ext cx="913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ПРЕИМУЩЕСТВА ОБУЧЕНИЯ В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EC7D49-8B54-4659-9676-98A3C9B1E316}"/>
              </a:ext>
            </a:extLst>
          </p:cNvPr>
          <p:cNvSpPr/>
          <p:nvPr/>
        </p:nvSpPr>
        <p:spPr>
          <a:xfrm>
            <a:off x="5340835" y="2845265"/>
            <a:ext cx="1625599" cy="162559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F230194-A3BE-4824-A04C-08182BC51C62}"/>
              </a:ext>
            </a:extLst>
          </p:cNvPr>
          <p:cNvSpPr/>
          <p:nvPr/>
        </p:nvSpPr>
        <p:spPr>
          <a:xfrm>
            <a:off x="5959997" y="777922"/>
            <a:ext cx="2119478" cy="200622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635E75-234E-4BC4-8067-DC79F42BC616}"/>
              </a:ext>
            </a:extLst>
          </p:cNvPr>
          <p:cNvCxnSpPr>
            <a:cxnSpLocks/>
          </p:cNvCxnSpPr>
          <p:nvPr/>
        </p:nvCxnSpPr>
        <p:spPr>
          <a:xfrm flipH="1">
            <a:off x="6426591" y="2674961"/>
            <a:ext cx="110687" cy="224895"/>
          </a:xfrm>
          <a:prstGeom prst="lin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6C241AF-2DD0-41E3-BBCB-0F491F4E28A9}"/>
              </a:ext>
            </a:extLst>
          </p:cNvPr>
          <p:cNvSpPr/>
          <p:nvPr/>
        </p:nvSpPr>
        <p:spPr>
          <a:xfrm>
            <a:off x="3425587" y="955343"/>
            <a:ext cx="1883391" cy="183974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5825D78-EA39-4F20-824D-4CA78A8972F4}"/>
              </a:ext>
            </a:extLst>
          </p:cNvPr>
          <p:cNvSpPr/>
          <p:nvPr/>
        </p:nvSpPr>
        <p:spPr>
          <a:xfrm>
            <a:off x="2811439" y="4844956"/>
            <a:ext cx="1897027" cy="17742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A0D13D-E015-440D-AEBA-B9EA4B958802}"/>
              </a:ext>
            </a:extLst>
          </p:cNvPr>
          <p:cNvSpPr/>
          <p:nvPr/>
        </p:nvSpPr>
        <p:spPr>
          <a:xfrm>
            <a:off x="7890505" y="5073708"/>
            <a:ext cx="1477218" cy="147721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0B1024-B3DA-47BA-BFAF-EA41EA436EF4}"/>
              </a:ext>
            </a:extLst>
          </p:cNvPr>
          <p:cNvSpPr/>
          <p:nvPr/>
        </p:nvSpPr>
        <p:spPr>
          <a:xfrm>
            <a:off x="8836523" y="1378424"/>
            <a:ext cx="1986152" cy="190427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21ED23-4611-4EBF-A4AD-6F04FD48C8AA}"/>
              </a:ext>
            </a:extLst>
          </p:cNvPr>
          <p:cNvCxnSpPr>
            <a:stCxn id="2" idx="6"/>
          </p:cNvCxnSpPr>
          <p:nvPr/>
        </p:nvCxnSpPr>
        <p:spPr>
          <a:xfrm flipV="1">
            <a:off x="6966434" y="2770496"/>
            <a:ext cx="1959202" cy="887569"/>
          </a:xfrm>
          <a:prstGeom prst="lin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A2D423-CC5B-4CC8-A30C-84E18F8CAF61}"/>
              </a:ext>
            </a:extLst>
          </p:cNvPr>
          <p:cNvCxnSpPr>
            <a:stCxn id="2" idx="5"/>
            <a:endCxn id="37" idx="1"/>
          </p:cNvCxnSpPr>
          <p:nvPr/>
        </p:nvCxnSpPr>
        <p:spPr>
          <a:xfrm>
            <a:off x="6728370" y="4232801"/>
            <a:ext cx="1378469" cy="1057240"/>
          </a:xfrm>
          <a:prstGeom prst="lin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68C817E-1250-4DAC-89A6-30B31030995E}"/>
              </a:ext>
            </a:extLst>
          </p:cNvPr>
          <p:cNvCxnSpPr>
            <a:cxnSpLocks/>
            <a:stCxn id="35" idx="5"/>
            <a:endCxn id="2" idx="1"/>
          </p:cNvCxnSpPr>
          <p:nvPr/>
        </p:nvCxnSpPr>
        <p:spPr>
          <a:xfrm>
            <a:off x="5033162" y="2525666"/>
            <a:ext cx="545737" cy="557662"/>
          </a:xfrm>
          <a:prstGeom prst="lin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F96792-DBE1-41A9-A400-70166604ADA4}"/>
              </a:ext>
            </a:extLst>
          </p:cNvPr>
          <p:cNvCxnSpPr>
            <a:cxnSpLocks/>
            <a:stCxn id="36" idx="7"/>
            <a:endCxn id="2" idx="3"/>
          </p:cNvCxnSpPr>
          <p:nvPr/>
        </p:nvCxnSpPr>
        <p:spPr>
          <a:xfrm flipV="1">
            <a:off x="4430653" y="4232801"/>
            <a:ext cx="1148246" cy="871982"/>
          </a:xfrm>
          <a:prstGeom prst="lin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30B1EB8-1A7B-4C86-8BA1-19B1DFDF06DD}"/>
              </a:ext>
            </a:extLst>
          </p:cNvPr>
          <p:cNvSpPr/>
          <p:nvPr/>
        </p:nvSpPr>
        <p:spPr>
          <a:xfrm>
            <a:off x="928043" y="3691022"/>
            <a:ext cx="1774209" cy="177420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D0359D3-C729-444B-8DBF-C170E0430A8B}"/>
              </a:ext>
            </a:extLst>
          </p:cNvPr>
          <p:cNvCxnSpPr>
            <a:cxnSpLocks/>
            <a:stCxn id="60" idx="6"/>
          </p:cNvCxnSpPr>
          <p:nvPr/>
        </p:nvCxnSpPr>
        <p:spPr>
          <a:xfrm flipV="1">
            <a:off x="2702252" y="3916907"/>
            <a:ext cx="2688614" cy="661220"/>
          </a:xfrm>
          <a:prstGeom prst="lin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32892AFD-C661-48CD-A4EA-F69A0F6476F9}"/>
              </a:ext>
            </a:extLst>
          </p:cNvPr>
          <p:cNvSpPr/>
          <p:nvPr/>
        </p:nvSpPr>
        <p:spPr>
          <a:xfrm>
            <a:off x="887105" y="1452623"/>
            <a:ext cx="2069559" cy="206955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E01C702-B294-4350-BFB4-FA42D7B00846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2906973" y="2797791"/>
            <a:ext cx="2433862" cy="860274"/>
          </a:xfrm>
          <a:prstGeom prst="lin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F4737F0-579F-4512-9950-B876AE4AA0FA}"/>
              </a:ext>
            </a:extLst>
          </p:cNvPr>
          <p:cNvSpPr txBox="1"/>
          <p:nvPr/>
        </p:nvSpPr>
        <p:spPr>
          <a:xfrm>
            <a:off x="5464203" y="3329458"/>
            <a:ext cx="1378862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CDC4F3A-B717-45F2-9F75-9AFEBCE99F19}"/>
              </a:ext>
            </a:extLst>
          </p:cNvPr>
          <p:cNvSpPr txBox="1"/>
          <p:nvPr/>
        </p:nvSpPr>
        <p:spPr>
          <a:xfrm>
            <a:off x="3465753" y="1358746"/>
            <a:ext cx="1802282" cy="9541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Лучший профессорско-преподавательский состав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B80A212-240C-4658-974D-CCAC9ACE367B}"/>
              </a:ext>
            </a:extLst>
          </p:cNvPr>
          <p:cNvSpPr txBox="1"/>
          <p:nvPr/>
        </p:nvSpPr>
        <p:spPr>
          <a:xfrm>
            <a:off x="5936776" y="1131910"/>
            <a:ext cx="2142698" cy="107721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Лучшие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в области транспорта, логистики и услуг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9AF0799-6C9E-4EBB-BB1C-12D3D3BE38C4}"/>
              </a:ext>
            </a:extLst>
          </p:cNvPr>
          <p:cNvSpPr txBox="1"/>
          <p:nvPr/>
        </p:nvSpPr>
        <p:spPr>
          <a:xfrm>
            <a:off x="8858005" y="1895305"/>
            <a:ext cx="2019270" cy="9541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уникальные лаборатории </a:t>
            </a:r>
            <a:r>
              <a:rPr lang="kk-KZ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84C97A9-F452-41C4-A254-225A1E52F95D}"/>
              </a:ext>
            </a:extLst>
          </p:cNvPr>
          <p:cNvSpPr txBox="1"/>
          <p:nvPr/>
        </p:nvSpPr>
        <p:spPr>
          <a:xfrm>
            <a:off x="7876410" y="5449977"/>
            <a:ext cx="1485963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на нескольких языках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A97222E-0A4B-43C2-BDA4-812D53EAF231}"/>
              </a:ext>
            </a:extLst>
          </p:cNvPr>
          <p:cNvSpPr txBox="1"/>
          <p:nvPr/>
        </p:nvSpPr>
        <p:spPr>
          <a:xfrm>
            <a:off x="2718989" y="5255244"/>
            <a:ext cx="2098659" cy="9541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Международные программы студенческой мобильности   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4C0E928-5691-4ED1-9CEF-EFF1691C9CC3}"/>
              </a:ext>
            </a:extLst>
          </p:cNvPr>
          <p:cNvSpPr txBox="1"/>
          <p:nvPr/>
        </p:nvSpPr>
        <p:spPr>
          <a:xfrm>
            <a:off x="802187" y="4120664"/>
            <a:ext cx="2050198" cy="107721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Комфортное расположение и проживание в центре города  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D30A5AD-D635-4C29-9E90-9ADC44994A8C}"/>
              </a:ext>
            </a:extLst>
          </p:cNvPr>
          <p:cNvSpPr txBox="1"/>
          <p:nvPr/>
        </p:nvSpPr>
        <p:spPr>
          <a:xfrm>
            <a:off x="1105468" y="2047164"/>
            <a:ext cx="1569493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Бакалавриат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Магистратура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Докторантура 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9D4675-EB5C-4640-9210-6CC7F8647DCF}"/>
              </a:ext>
            </a:extLst>
          </p:cNvPr>
          <p:cNvSpPr/>
          <p:nvPr/>
        </p:nvSpPr>
        <p:spPr>
          <a:xfrm>
            <a:off x="9349315" y="3575744"/>
            <a:ext cx="2060214" cy="21017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CA5803D-8E8A-48A3-AD57-AE31B9CD2E8D}"/>
              </a:ext>
            </a:extLst>
          </p:cNvPr>
          <p:cNvCxnSpPr>
            <a:cxnSpLocks/>
            <a:endCxn id="92" idx="2"/>
          </p:cNvCxnSpPr>
          <p:nvPr/>
        </p:nvCxnSpPr>
        <p:spPr>
          <a:xfrm>
            <a:off x="6919415" y="3889612"/>
            <a:ext cx="2429900" cy="736995"/>
          </a:xfrm>
          <a:prstGeom prst="lin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03AED675-9B30-4806-A71A-51529C59F2F8}"/>
              </a:ext>
            </a:extLst>
          </p:cNvPr>
          <p:cNvSpPr txBox="1"/>
          <p:nvPr/>
        </p:nvSpPr>
        <p:spPr>
          <a:xfrm>
            <a:off x="9280788" y="4174966"/>
            <a:ext cx="2183328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образовательные и внутренние гранты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9AAA93A-24BD-40BD-80E0-501B5B06E1DF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453014" y="6324289"/>
            <a:ext cx="11366500" cy="52322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sp>
        <p:nvSpPr>
          <p:cNvPr id="78" name="Oval 36">
            <a:extLst>
              <a:ext uri="{FF2B5EF4-FFF2-40B4-BE49-F238E27FC236}">
                <a16:creationId xmlns:a16="http://schemas.microsoft.com/office/drawing/2014/main" id="{ABA0D13D-E015-440D-AEBA-B9EA4B958802}"/>
              </a:ext>
            </a:extLst>
          </p:cNvPr>
          <p:cNvSpPr/>
          <p:nvPr/>
        </p:nvSpPr>
        <p:spPr>
          <a:xfrm>
            <a:off x="5408869" y="4816671"/>
            <a:ext cx="1477218" cy="147721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9" name="Straight Connector 40">
            <a:extLst>
              <a:ext uri="{FF2B5EF4-FFF2-40B4-BE49-F238E27FC236}">
                <a16:creationId xmlns:a16="http://schemas.microsoft.com/office/drawing/2014/main" id="{9BA2D423-CC5B-4CC8-A30C-84E18F8CAF61}"/>
              </a:ext>
            </a:extLst>
          </p:cNvPr>
          <p:cNvCxnSpPr>
            <a:stCxn id="2" idx="4"/>
          </p:cNvCxnSpPr>
          <p:nvPr/>
        </p:nvCxnSpPr>
        <p:spPr>
          <a:xfrm flipH="1">
            <a:off x="6141493" y="4470864"/>
            <a:ext cx="12142" cy="333148"/>
          </a:xfrm>
          <a:prstGeom prst="line">
            <a:avLst/>
          </a:prstGeom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884C97A9-F452-41C4-A254-225A1E52F95D}"/>
              </a:ext>
            </a:extLst>
          </p:cNvPr>
          <p:cNvSpPr txBox="1"/>
          <p:nvPr/>
        </p:nvSpPr>
        <p:spPr>
          <a:xfrm>
            <a:off x="5108176" y="5097412"/>
            <a:ext cx="2097840" cy="9541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международных олимпиадах и  конференциях 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" name="Picture 4" descr="C:\Users\ЕЛДОС\Desktop\ПНГ4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6590"/>
            <a:ext cx="2390775" cy="2531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59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ДОС\Desktop\ПНГ1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1483" y="-631008"/>
            <a:ext cx="7072952" cy="7489008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6B6D87-E1DE-4867-BAAF-896622C069A4}"/>
              </a:ext>
            </a:extLst>
          </p:cNvPr>
          <p:cNvSpPr/>
          <p:nvPr/>
        </p:nvSpPr>
        <p:spPr>
          <a:xfrm rot="20132376">
            <a:off x="-1363045" y="-1101481"/>
            <a:ext cx="8338050" cy="4600148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6756315 w 10216360"/>
              <a:gd name="connsiteY1" fmla="*/ 3511648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10200827 w 10216360"/>
              <a:gd name="connsiteY1" fmla="*/ 4680889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603"/>
              <a:gd name="connsiteY0" fmla="*/ 0 h 6818207"/>
              <a:gd name="connsiteX1" fmla="*/ 10216603 w 10216603"/>
              <a:gd name="connsiteY1" fmla="*/ 4646208 h 6818207"/>
              <a:gd name="connsiteX2" fmla="*/ 10216360 w 10216603"/>
              <a:gd name="connsiteY2" fmla="*/ 6818207 h 6818207"/>
              <a:gd name="connsiteX3" fmla="*/ 0 w 10216603"/>
              <a:gd name="connsiteY3" fmla="*/ 6818207 h 6818207"/>
              <a:gd name="connsiteX4" fmla="*/ 0 w 10216603"/>
              <a:gd name="connsiteY4" fmla="*/ 0 h 6818207"/>
              <a:gd name="connsiteX0" fmla="*/ 3728147 w 10216603"/>
              <a:gd name="connsiteY0" fmla="*/ 0 h 5122303"/>
              <a:gd name="connsiteX1" fmla="*/ 10216603 w 10216603"/>
              <a:gd name="connsiteY1" fmla="*/ 2950304 h 5122303"/>
              <a:gd name="connsiteX2" fmla="*/ 10216360 w 10216603"/>
              <a:gd name="connsiteY2" fmla="*/ 5122303 h 5122303"/>
              <a:gd name="connsiteX3" fmla="*/ 0 w 10216603"/>
              <a:gd name="connsiteY3" fmla="*/ 5122303 h 5122303"/>
              <a:gd name="connsiteX4" fmla="*/ 3728147 w 10216603"/>
              <a:gd name="connsiteY4" fmla="*/ 0 h 5122303"/>
              <a:gd name="connsiteX0" fmla="*/ 4543136 w 10216603"/>
              <a:gd name="connsiteY0" fmla="*/ 0 h 4751571"/>
              <a:gd name="connsiteX1" fmla="*/ 10216603 w 10216603"/>
              <a:gd name="connsiteY1" fmla="*/ 2579572 h 4751571"/>
              <a:gd name="connsiteX2" fmla="*/ 10216360 w 10216603"/>
              <a:gd name="connsiteY2" fmla="*/ 4751571 h 4751571"/>
              <a:gd name="connsiteX3" fmla="*/ 0 w 10216603"/>
              <a:gd name="connsiteY3" fmla="*/ 4751571 h 4751571"/>
              <a:gd name="connsiteX4" fmla="*/ 4543136 w 10216603"/>
              <a:gd name="connsiteY4" fmla="*/ 0 h 4751571"/>
              <a:gd name="connsiteX0" fmla="*/ 6043847 w 10216603"/>
              <a:gd name="connsiteY0" fmla="*/ 0 h 4047982"/>
              <a:gd name="connsiteX1" fmla="*/ 10216603 w 10216603"/>
              <a:gd name="connsiteY1" fmla="*/ 1875983 h 4047982"/>
              <a:gd name="connsiteX2" fmla="*/ 10216360 w 10216603"/>
              <a:gd name="connsiteY2" fmla="*/ 4047982 h 4047982"/>
              <a:gd name="connsiteX3" fmla="*/ 0 w 10216603"/>
              <a:gd name="connsiteY3" fmla="*/ 4047982 h 4047982"/>
              <a:gd name="connsiteX4" fmla="*/ 6043847 w 10216603"/>
              <a:gd name="connsiteY4" fmla="*/ 0 h 4047982"/>
              <a:gd name="connsiteX0" fmla="*/ 4949849 w 10216603"/>
              <a:gd name="connsiteY0" fmla="*/ 0 h 4587490"/>
              <a:gd name="connsiteX1" fmla="*/ 10216603 w 10216603"/>
              <a:gd name="connsiteY1" fmla="*/ 2415491 h 4587490"/>
              <a:gd name="connsiteX2" fmla="*/ 10216360 w 10216603"/>
              <a:gd name="connsiteY2" fmla="*/ 4587490 h 4587490"/>
              <a:gd name="connsiteX3" fmla="*/ 0 w 10216603"/>
              <a:gd name="connsiteY3" fmla="*/ 4587490 h 4587490"/>
              <a:gd name="connsiteX4" fmla="*/ 4949849 w 10216603"/>
              <a:gd name="connsiteY4" fmla="*/ 0 h 4587490"/>
              <a:gd name="connsiteX0" fmla="*/ 934278 w 6201032"/>
              <a:gd name="connsiteY0" fmla="*/ 0 h 4593372"/>
              <a:gd name="connsiteX1" fmla="*/ 6201032 w 6201032"/>
              <a:gd name="connsiteY1" fmla="*/ 2415491 h 4593372"/>
              <a:gd name="connsiteX2" fmla="*/ 6200789 w 6201032"/>
              <a:gd name="connsiteY2" fmla="*/ 4587490 h 4593372"/>
              <a:gd name="connsiteX3" fmla="*/ 0 w 6201032"/>
              <a:gd name="connsiteY3" fmla="*/ 4593372 h 4593372"/>
              <a:gd name="connsiteX4" fmla="*/ 934278 w 6201032"/>
              <a:gd name="connsiteY4" fmla="*/ 0 h 4593372"/>
              <a:gd name="connsiteX0" fmla="*/ 2052072 w 7318826"/>
              <a:gd name="connsiteY0" fmla="*/ 0 h 4587490"/>
              <a:gd name="connsiteX1" fmla="*/ 7318826 w 7318826"/>
              <a:gd name="connsiteY1" fmla="*/ 2415491 h 4587490"/>
              <a:gd name="connsiteX2" fmla="*/ 7318583 w 7318826"/>
              <a:gd name="connsiteY2" fmla="*/ 4587490 h 4587490"/>
              <a:gd name="connsiteX3" fmla="*/ 0 w 7318826"/>
              <a:gd name="connsiteY3" fmla="*/ 4566249 h 4587490"/>
              <a:gd name="connsiteX4" fmla="*/ 2052072 w 7318826"/>
              <a:gd name="connsiteY4" fmla="*/ 0 h 4587490"/>
              <a:gd name="connsiteX0" fmla="*/ 2046563 w 7313317"/>
              <a:gd name="connsiteY0" fmla="*/ 0 h 4600147"/>
              <a:gd name="connsiteX1" fmla="*/ 7313317 w 7313317"/>
              <a:gd name="connsiteY1" fmla="*/ 2415491 h 4600147"/>
              <a:gd name="connsiteX2" fmla="*/ 7313074 w 7313317"/>
              <a:gd name="connsiteY2" fmla="*/ 4587490 h 4600147"/>
              <a:gd name="connsiteX3" fmla="*/ 0 w 7313317"/>
              <a:gd name="connsiteY3" fmla="*/ 4600147 h 4600147"/>
              <a:gd name="connsiteX4" fmla="*/ 2046563 w 7313317"/>
              <a:gd name="connsiteY4" fmla="*/ 0 h 4600147"/>
              <a:gd name="connsiteX0" fmla="*/ 2046563 w 7313317"/>
              <a:gd name="connsiteY0" fmla="*/ 0 h 4600148"/>
              <a:gd name="connsiteX1" fmla="*/ 7313317 w 7313317"/>
              <a:gd name="connsiteY1" fmla="*/ 2415491 h 4600148"/>
              <a:gd name="connsiteX2" fmla="*/ 7313074 w 7313317"/>
              <a:gd name="connsiteY2" fmla="*/ 4587490 h 4600148"/>
              <a:gd name="connsiteX3" fmla="*/ 0 w 7313317"/>
              <a:gd name="connsiteY3" fmla="*/ 4600148 h 4600148"/>
              <a:gd name="connsiteX4" fmla="*/ 2046563 w 7313317"/>
              <a:gd name="connsiteY4" fmla="*/ 0 h 4600148"/>
              <a:gd name="connsiteX0" fmla="*/ 2046563 w 7316473"/>
              <a:gd name="connsiteY0" fmla="*/ 0 h 4600148"/>
              <a:gd name="connsiteX1" fmla="*/ 7316473 w 7316473"/>
              <a:gd name="connsiteY1" fmla="*/ 2408555 h 4600148"/>
              <a:gd name="connsiteX2" fmla="*/ 7313074 w 7316473"/>
              <a:gd name="connsiteY2" fmla="*/ 4587490 h 4600148"/>
              <a:gd name="connsiteX3" fmla="*/ 0 w 7316473"/>
              <a:gd name="connsiteY3" fmla="*/ 4600148 h 4600148"/>
              <a:gd name="connsiteX4" fmla="*/ 2046563 w 7316473"/>
              <a:gd name="connsiteY4" fmla="*/ 0 h 4600148"/>
              <a:gd name="connsiteX0" fmla="*/ 2046563 w 7316473"/>
              <a:gd name="connsiteY0" fmla="*/ 0 h 4600148"/>
              <a:gd name="connsiteX1" fmla="*/ 7316473 w 7316473"/>
              <a:gd name="connsiteY1" fmla="*/ 2408555 h 4600148"/>
              <a:gd name="connsiteX2" fmla="*/ 6586628 w 7316473"/>
              <a:gd name="connsiteY2" fmla="*/ 4583892 h 4600148"/>
              <a:gd name="connsiteX3" fmla="*/ 0 w 7316473"/>
              <a:gd name="connsiteY3" fmla="*/ 4600148 h 4600148"/>
              <a:gd name="connsiteX4" fmla="*/ 2046563 w 7316473"/>
              <a:gd name="connsiteY4" fmla="*/ 0 h 4600148"/>
              <a:gd name="connsiteX0" fmla="*/ 2046563 w 8263025"/>
              <a:gd name="connsiteY0" fmla="*/ 0 h 4600148"/>
              <a:gd name="connsiteX1" fmla="*/ 8263025 w 8263025"/>
              <a:gd name="connsiteY1" fmla="*/ 2879753 h 4600148"/>
              <a:gd name="connsiteX2" fmla="*/ 6586628 w 8263025"/>
              <a:gd name="connsiteY2" fmla="*/ 4583892 h 4600148"/>
              <a:gd name="connsiteX3" fmla="*/ 0 w 8263025"/>
              <a:gd name="connsiteY3" fmla="*/ 4600148 h 4600148"/>
              <a:gd name="connsiteX4" fmla="*/ 2046563 w 8263025"/>
              <a:gd name="connsiteY4" fmla="*/ 0 h 4600148"/>
              <a:gd name="connsiteX0" fmla="*/ 2046563 w 8263025"/>
              <a:gd name="connsiteY0" fmla="*/ 0 h 4600148"/>
              <a:gd name="connsiteX1" fmla="*/ 8263025 w 8263025"/>
              <a:gd name="connsiteY1" fmla="*/ 2879753 h 4600148"/>
              <a:gd name="connsiteX2" fmla="*/ 6586628 w 8263025"/>
              <a:gd name="connsiteY2" fmla="*/ 4583892 h 4600148"/>
              <a:gd name="connsiteX3" fmla="*/ 0 w 8263025"/>
              <a:gd name="connsiteY3" fmla="*/ 4600148 h 4600148"/>
              <a:gd name="connsiteX4" fmla="*/ 2046563 w 8263025"/>
              <a:gd name="connsiteY4" fmla="*/ 0 h 46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3025" h="4600148">
                <a:moveTo>
                  <a:pt x="2046563" y="0"/>
                </a:moveTo>
                <a:lnTo>
                  <a:pt x="8263025" y="2879753"/>
                </a:lnTo>
                <a:cubicBezTo>
                  <a:pt x="6860129" y="3869986"/>
                  <a:pt x="7145427" y="4015846"/>
                  <a:pt x="6586628" y="4583892"/>
                </a:cubicBezTo>
                <a:lnTo>
                  <a:pt x="0" y="4600148"/>
                </a:lnTo>
                <a:lnTo>
                  <a:pt x="2046563" y="0"/>
                </a:lnTo>
                <a:close/>
              </a:path>
            </a:pathLst>
          </a:custGeom>
          <a:solidFill>
            <a:srgbClr val="007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7BDB4D-0C97-4B8E-9FB1-D40CEF97AF52}"/>
              </a:ext>
            </a:extLst>
          </p:cNvPr>
          <p:cNvSpPr/>
          <p:nvPr/>
        </p:nvSpPr>
        <p:spPr>
          <a:xfrm rot="20132376">
            <a:off x="-17540" y="3550513"/>
            <a:ext cx="7367015" cy="4886398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5379323 w 10216360"/>
              <a:gd name="connsiteY0" fmla="*/ 0 h 6819816"/>
              <a:gd name="connsiteX1" fmla="*/ 10216360 w 10216360"/>
              <a:gd name="connsiteY1" fmla="*/ 1609 h 6819816"/>
              <a:gd name="connsiteX2" fmla="*/ 10216360 w 10216360"/>
              <a:gd name="connsiteY2" fmla="*/ 6819816 h 6819816"/>
              <a:gd name="connsiteX3" fmla="*/ 0 w 10216360"/>
              <a:gd name="connsiteY3" fmla="*/ 6819816 h 6819816"/>
              <a:gd name="connsiteX4" fmla="*/ 5379323 w 10216360"/>
              <a:gd name="connsiteY4" fmla="*/ 0 h 6819816"/>
              <a:gd name="connsiteX0" fmla="*/ 0 w 4837037"/>
              <a:gd name="connsiteY0" fmla="*/ 0 h 6819816"/>
              <a:gd name="connsiteX1" fmla="*/ 4837037 w 4837037"/>
              <a:gd name="connsiteY1" fmla="*/ 1609 h 6819816"/>
              <a:gd name="connsiteX2" fmla="*/ 4837037 w 4837037"/>
              <a:gd name="connsiteY2" fmla="*/ 6819816 h 6819816"/>
              <a:gd name="connsiteX3" fmla="*/ 385340 w 4837037"/>
              <a:gd name="connsiteY3" fmla="*/ 4544876 h 6819816"/>
              <a:gd name="connsiteX4" fmla="*/ 0 w 4837037"/>
              <a:gd name="connsiteY4" fmla="*/ 0 h 6819816"/>
              <a:gd name="connsiteX0" fmla="*/ 744242 w 5581279"/>
              <a:gd name="connsiteY0" fmla="*/ 0 h 6819816"/>
              <a:gd name="connsiteX1" fmla="*/ 5581279 w 5581279"/>
              <a:gd name="connsiteY1" fmla="*/ 1609 h 6819816"/>
              <a:gd name="connsiteX2" fmla="*/ 5581279 w 5581279"/>
              <a:gd name="connsiteY2" fmla="*/ 6819816 h 6819816"/>
              <a:gd name="connsiteX3" fmla="*/ 0 w 5581279"/>
              <a:gd name="connsiteY3" fmla="*/ 1645204 h 6819816"/>
              <a:gd name="connsiteX4" fmla="*/ 744242 w 5581279"/>
              <a:gd name="connsiteY4" fmla="*/ 0 h 6819816"/>
              <a:gd name="connsiteX0" fmla="*/ 744242 w 5581279"/>
              <a:gd name="connsiteY0" fmla="*/ 0 h 3556264"/>
              <a:gd name="connsiteX1" fmla="*/ 5581279 w 5581279"/>
              <a:gd name="connsiteY1" fmla="*/ 1609 h 3556264"/>
              <a:gd name="connsiteX2" fmla="*/ 5538071 w 5581279"/>
              <a:gd name="connsiteY2" fmla="*/ 3556264 h 3556264"/>
              <a:gd name="connsiteX3" fmla="*/ 0 w 5581279"/>
              <a:gd name="connsiteY3" fmla="*/ 1645204 h 3556264"/>
              <a:gd name="connsiteX4" fmla="*/ 744242 w 5581279"/>
              <a:gd name="connsiteY4" fmla="*/ 0 h 3556264"/>
              <a:gd name="connsiteX0" fmla="*/ 744242 w 5581279"/>
              <a:gd name="connsiteY0" fmla="*/ 0 h 4244065"/>
              <a:gd name="connsiteX1" fmla="*/ 5581279 w 5581279"/>
              <a:gd name="connsiteY1" fmla="*/ 1609 h 4244065"/>
              <a:gd name="connsiteX2" fmla="*/ 5568526 w 5581279"/>
              <a:gd name="connsiteY2" fmla="*/ 4244065 h 4244065"/>
              <a:gd name="connsiteX3" fmla="*/ 0 w 5581279"/>
              <a:gd name="connsiteY3" fmla="*/ 1645204 h 4244065"/>
              <a:gd name="connsiteX4" fmla="*/ 744242 w 5581279"/>
              <a:gd name="connsiteY4" fmla="*/ 0 h 4244065"/>
              <a:gd name="connsiteX0" fmla="*/ 744242 w 5581279"/>
              <a:gd name="connsiteY0" fmla="*/ 0 h 3660689"/>
              <a:gd name="connsiteX1" fmla="*/ 5581279 w 5581279"/>
              <a:gd name="connsiteY1" fmla="*/ 1609 h 3660689"/>
              <a:gd name="connsiteX2" fmla="*/ 5436260 w 5581279"/>
              <a:gd name="connsiteY2" fmla="*/ 3660689 h 3660689"/>
              <a:gd name="connsiteX3" fmla="*/ 0 w 5581279"/>
              <a:gd name="connsiteY3" fmla="*/ 1645204 h 3660689"/>
              <a:gd name="connsiteX4" fmla="*/ 744242 w 5581279"/>
              <a:gd name="connsiteY4" fmla="*/ 0 h 3660689"/>
              <a:gd name="connsiteX0" fmla="*/ 744242 w 5581279"/>
              <a:gd name="connsiteY0" fmla="*/ 0 h 4222781"/>
              <a:gd name="connsiteX1" fmla="*/ 5581279 w 5581279"/>
              <a:gd name="connsiteY1" fmla="*/ 1609 h 4222781"/>
              <a:gd name="connsiteX2" fmla="*/ 5567744 w 5581279"/>
              <a:gd name="connsiteY2" fmla="*/ 4222781 h 4222781"/>
              <a:gd name="connsiteX3" fmla="*/ 0 w 5581279"/>
              <a:gd name="connsiteY3" fmla="*/ 1645204 h 4222781"/>
              <a:gd name="connsiteX4" fmla="*/ 744242 w 5581279"/>
              <a:gd name="connsiteY4" fmla="*/ 0 h 4222781"/>
              <a:gd name="connsiteX0" fmla="*/ 763962 w 5600999"/>
              <a:gd name="connsiteY0" fmla="*/ 0 h 4222781"/>
              <a:gd name="connsiteX1" fmla="*/ 5600999 w 5600999"/>
              <a:gd name="connsiteY1" fmla="*/ 1609 h 4222781"/>
              <a:gd name="connsiteX2" fmla="*/ 5587464 w 5600999"/>
              <a:gd name="connsiteY2" fmla="*/ 4222781 h 4222781"/>
              <a:gd name="connsiteX3" fmla="*/ 0 w 5600999"/>
              <a:gd name="connsiteY3" fmla="*/ 1688554 h 4222781"/>
              <a:gd name="connsiteX4" fmla="*/ 763962 w 5600999"/>
              <a:gd name="connsiteY4" fmla="*/ 0 h 4222781"/>
              <a:gd name="connsiteX0" fmla="*/ 199338 w 5036375"/>
              <a:gd name="connsiteY0" fmla="*/ 0 h 4222781"/>
              <a:gd name="connsiteX1" fmla="*/ 5036375 w 5036375"/>
              <a:gd name="connsiteY1" fmla="*/ 1609 h 4222781"/>
              <a:gd name="connsiteX2" fmla="*/ 5022840 w 5036375"/>
              <a:gd name="connsiteY2" fmla="*/ 4222781 h 4222781"/>
              <a:gd name="connsiteX3" fmla="*/ 0 w 5036375"/>
              <a:gd name="connsiteY3" fmla="*/ 1211796 h 4222781"/>
              <a:gd name="connsiteX4" fmla="*/ 199338 w 5036375"/>
              <a:gd name="connsiteY4" fmla="*/ 0 h 4222781"/>
              <a:gd name="connsiteX0" fmla="*/ 624704 w 5461741"/>
              <a:gd name="connsiteY0" fmla="*/ 0 h 4222781"/>
              <a:gd name="connsiteX1" fmla="*/ 5461741 w 5461741"/>
              <a:gd name="connsiteY1" fmla="*/ 1609 h 4222781"/>
              <a:gd name="connsiteX2" fmla="*/ 5448206 w 5461741"/>
              <a:gd name="connsiteY2" fmla="*/ 4222781 h 4222781"/>
              <a:gd name="connsiteX3" fmla="*/ 0 w 5461741"/>
              <a:gd name="connsiteY3" fmla="*/ 1568929 h 4222781"/>
              <a:gd name="connsiteX4" fmla="*/ 624704 w 5461741"/>
              <a:gd name="connsiteY4" fmla="*/ 0 h 4222781"/>
              <a:gd name="connsiteX0" fmla="*/ 624704 w 6370016"/>
              <a:gd name="connsiteY0" fmla="*/ 212 h 4222993"/>
              <a:gd name="connsiteX1" fmla="*/ 6370016 w 6370016"/>
              <a:gd name="connsiteY1" fmla="*/ 0 h 4222993"/>
              <a:gd name="connsiteX2" fmla="*/ 5448206 w 6370016"/>
              <a:gd name="connsiteY2" fmla="*/ 4222993 h 4222993"/>
              <a:gd name="connsiteX3" fmla="*/ 0 w 6370016"/>
              <a:gd name="connsiteY3" fmla="*/ 1569141 h 4222993"/>
              <a:gd name="connsiteX4" fmla="*/ 624704 w 6370016"/>
              <a:gd name="connsiteY4" fmla="*/ 212 h 4222993"/>
              <a:gd name="connsiteX0" fmla="*/ 624704 w 6370016"/>
              <a:gd name="connsiteY0" fmla="*/ 212 h 4511454"/>
              <a:gd name="connsiteX1" fmla="*/ 6370016 w 6370016"/>
              <a:gd name="connsiteY1" fmla="*/ 0 h 4511454"/>
              <a:gd name="connsiteX2" fmla="*/ 6013325 w 6370016"/>
              <a:gd name="connsiteY2" fmla="*/ 4511454 h 4511454"/>
              <a:gd name="connsiteX3" fmla="*/ 0 w 6370016"/>
              <a:gd name="connsiteY3" fmla="*/ 1569141 h 4511454"/>
              <a:gd name="connsiteX4" fmla="*/ 624704 w 6370016"/>
              <a:gd name="connsiteY4" fmla="*/ 212 h 451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0016" h="4511454">
                <a:moveTo>
                  <a:pt x="624704" y="212"/>
                </a:moveTo>
                <a:lnTo>
                  <a:pt x="6370016" y="0"/>
                </a:lnTo>
                <a:cubicBezTo>
                  <a:pt x="6365504" y="1407057"/>
                  <a:pt x="6017837" y="3104397"/>
                  <a:pt x="6013325" y="4511454"/>
                </a:cubicBezTo>
                <a:lnTo>
                  <a:pt x="0" y="1569141"/>
                </a:lnTo>
                <a:lnTo>
                  <a:pt x="624704" y="2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Vivamus sagittis lacus vel augue laoreet rutrum faucibus dolor auctor. Cum sociis natoque penatibuw. Vivamus sagittis lacus vel augue laoreet rutrum faucibus dolor auctor. Cum sociis natoque penatibuw.">
            <a:extLst>
              <a:ext uri="{FF2B5EF4-FFF2-40B4-BE49-F238E27FC236}">
                <a16:creationId xmlns:a16="http://schemas.microsoft.com/office/drawing/2014/main" id="{C49D7197-C5C6-47EA-8111-A7FD09D9FA0F}"/>
              </a:ext>
            </a:extLst>
          </p:cNvPr>
          <p:cNvSpPr txBox="1"/>
          <p:nvPr/>
        </p:nvSpPr>
        <p:spPr>
          <a:xfrm>
            <a:off x="292013" y="4992252"/>
            <a:ext cx="3159129" cy="507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10000"/>
              </a:lnSpc>
              <a:defRPr sz="2200" b="0">
                <a:solidFill>
                  <a:srgbClr val="5E5E5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>
              <a:lnSpc>
                <a:spcPct val="150000"/>
              </a:lnSpc>
            </a:pP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Vivamus sagittis lacus vel augue laoreet rutrum faucibus dolor auctor. Cum sociis natoque penatibuw. Vivamus sagittis lacus vel augue laoreet rutrum faucibus dolor auctor. Cum sociis natoque penatibuw.">
            <a:extLst>
              <a:ext uri="{FF2B5EF4-FFF2-40B4-BE49-F238E27FC236}">
                <a16:creationId xmlns:a16="http://schemas.microsoft.com/office/drawing/2014/main" id="{9A7DC1F7-476A-4D56-9E5F-792B52B2B379}"/>
              </a:ext>
            </a:extLst>
          </p:cNvPr>
          <p:cNvSpPr txBox="1"/>
          <p:nvPr/>
        </p:nvSpPr>
        <p:spPr>
          <a:xfrm>
            <a:off x="1859533" y="4306546"/>
            <a:ext cx="268627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lnSpc>
                <a:spcPct val="110000"/>
              </a:lnSpc>
              <a:defRPr sz="2200" b="0">
                <a:solidFill>
                  <a:srgbClr val="5E5E5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ea typeface="Nixie One"/>
              <a:cs typeface="Times New Roman" pitchFamily="18" charset="0"/>
              <a:sym typeface="Nixie One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B6504ED-2E42-401F-BB65-A8E29715E3A6}"/>
              </a:ext>
            </a:extLst>
          </p:cNvPr>
          <p:cNvSpPr/>
          <p:nvPr/>
        </p:nvSpPr>
        <p:spPr>
          <a:xfrm>
            <a:off x="-2512" y="-617735"/>
            <a:ext cx="12963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1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27C45D5-F244-437C-A3C1-56F262BCED54}"/>
              </a:ext>
            </a:extLst>
          </p:cNvPr>
          <p:cNvSpPr/>
          <p:nvPr/>
        </p:nvSpPr>
        <p:spPr>
          <a:xfrm>
            <a:off x="1010542" y="740130"/>
            <a:ext cx="5161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НАПРАВЛЕНИЯ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F459291-A313-4A10-B10E-4613F9465BA9}"/>
              </a:ext>
            </a:extLst>
          </p:cNvPr>
          <p:cNvSpPr/>
          <p:nvPr/>
        </p:nvSpPr>
        <p:spPr>
          <a:xfrm>
            <a:off x="2254295" y="2697829"/>
            <a:ext cx="3081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KZ" pitchFamily="34" charset="0"/>
                <a:cs typeface="Times New Roman" panose="02020603050405020304" pitchFamily="18" charset="0"/>
              </a:rPr>
              <a:t>18</a:t>
            </a:r>
            <a:endParaRPr lang="ru-RU" sz="1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KZ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EB36FF9-7323-4558-8B5D-29FA77F2F15F}"/>
              </a:ext>
            </a:extLst>
          </p:cNvPr>
          <p:cNvSpPr/>
          <p:nvPr/>
        </p:nvSpPr>
        <p:spPr>
          <a:xfrm>
            <a:off x="-529669" y="3134395"/>
            <a:ext cx="473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ПРОГРАММ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268" y="1571128"/>
            <a:ext cx="2538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KZ" pitchFamily="34" charset="0"/>
                <a:cs typeface="Times New Roman" panose="02020603050405020304" pitchFamily="18" charset="0"/>
              </a:rPr>
              <a:t>1</a:t>
            </a:r>
            <a:r>
              <a:rPr lang="ru-RU" sz="1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KZ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3958" y="2793206"/>
            <a:ext cx="168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KZ" pitchFamily="34" charset="0"/>
                <a:cs typeface="Times New Roman" panose="02020603050405020304" pitchFamily="18" charset="0"/>
              </a:rPr>
              <a:t>Магистратура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KZ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4850" y="3916828"/>
            <a:ext cx="2524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8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EB36FF9-7323-4558-8B5D-29FA77F2F15F}"/>
              </a:ext>
            </a:extLst>
          </p:cNvPr>
          <p:cNvSpPr/>
          <p:nvPr/>
        </p:nvSpPr>
        <p:spPr>
          <a:xfrm>
            <a:off x="1429858" y="4270124"/>
            <a:ext cx="473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ПРОГРАММ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7EB36FF9-7323-4558-8B5D-29FA77F2F15F}"/>
              </a:ext>
            </a:extLst>
          </p:cNvPr>
          <p:cNvSpPr/>
          <p:nvPr/>
        </p:nvSpPr>
        <p:spPr>
          <a:xfrm>
            <a:off x="-493589" y="5483958"/>
            <a:ext cx="473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ОБРАЗОВАТЕЛЬНЫХ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 ПРОГРАММ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8072" y="1657270"/>
            <a:ext cx="161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KZ" pitchFamily="34" charset="0"/>
                <a:cs typeface="Times New Roman" panose="02020603050405020304" pitchFamily="18" charset="0"/>
              </a:rPr>
              <a:t>Бакалавриат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KZ" pitchFamily="34" charset="0"/>
                <a:ea typeface="Arial KZ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4957" y="3953652"/>
            <a:ext cx="166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KZ" pitchFamily="34" charset="0"/>
                <a:cs typeface="Times New Roman" panose="02020603050405020304" pitchFamily="18" charset="0"/>
              </a:rPr>
              <a:t>Докторантура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KZ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9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B47E0894-5FF6-4780-839E-0268CFD65858}"/>
              </a:ext>
            </a:extLst>
          </p:cNvPr>
          <p:cNvSpPr/>
          <p:nvPr/>
        </p:nvSpPr>
        <p:spPr>
          <a:xfrm>
            <a:off x="11512283" y="243039"/>
            <a:ext cx="451117" cy="4511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320634" y="235148"/>
            <a:ext cx="105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ОБРАЗОВАТЕЛЬНЫХ ПРОГРАММ В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ALT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662559" y="855953"/>
            <a:ext cx="6052115" cy="715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6067457" y="1035963"/>
            <a:ext cx="470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В065 Автотранспортные средства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881904-0AE3-4500-8191-22A76076B4B1}"/>
              </a:ext>
            </a:extLst>
          </p:cNvPr>
          <p:cNvSpPr txBox="1"/>
          <p:nvPr/>
        </p:nvSpPr>
        <p:spPr>
          <a:xfrm>
            <a:off x="252290" y="6307489"/>
            <a:ext cx="11366500" cy="52322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alt.edu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itchFamily="34" charset="0"/>
                <a:ea typeface="Noto Sans" panose="020B0502040504020204" pitchFamily="34"/>
                <a:cs typeface="Noto Sans" panose="020B0502040504020204" pitchFamily="34"/>
              </a:rPr>
              <a:t>.kz</a:t>
            </a:r>
          </a:p>
        </p:txBody>
      </p:sp>
      <p:pic>
        <p:nvPicPr>
          <p:cNvPr id="29" name="Picture 2" descr="C:\Users\ЕЛДОС\Desktop\ПНГ2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2172" y="95132"/>
            <a:ext cx="6387153" cy="6762868"/>
          </a:xfrm>
          <a:prstGeom prst="rect">
            <a:avLst/>
          </a:prstGeom>
          <a:noFill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85B251A-1BAE-40F3-AAFD-5ADA826F2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30" y="911395"/>
            <a:ext cx="596147" cy="6469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664831" y="1631378"/>
            <a:ext cx="6067096" cy="715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6371639" y="1811388"/>
            <a:ext cx="515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В062 Электротехника и электроэнергетика</a:t>
            </a: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651183" y="2416406"/>
            <a:ext cx="6072117" cy="715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6375243" y="2596416"/>
            <a:ext cx="470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В063 Электротехника и автоматизация</a:t>
            </a:r>
          </a:p>
        </p:txBody>
      </p:sp>
      <p:sp>
        <p:nvSpPr>
          <p:cNvPr id="42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651183" y="3201434"/>
            <a:ext cx="6054864" cy="715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6421963" y="3215194"/>
            <a:ext cx="533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В098 Магистральные сети и инфраструктура</a:t>
            </a:r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653455" y="3998836"/>
            <a:ext cx="6043966" cy="715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5704687" y="4178846"/>
            <a:ext cx="470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В095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Транспортные услуги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CCE1F1C-CC8E-4E1F-A37A-D505FDC58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95" y="1653579"/>
            <a:ext cx="656303" cy="65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3571289-12C8-4943-916D-F0275D87A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84" y="2424906"/>
            <a:ext cx="586619" cy="70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F2C81D8-476D-4A00-B904-E1C6A3D45A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56" y="3205465"/>
            <a:ext cx="630453" cy="70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1DA28E2-8D0E-48A3-977D-5A66F2D017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73" y="4054248"/>
            <a:ext cx="605818" cy="60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662856" y="4776278"/>
            <a:ext cx="6067096" cy="715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6417164" y="4801913"/>
            <a:ext cx="5624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В059 Коммуникации и   коммуникационные  технологии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CE1F1C-CC8E-4E1F-A37A-D505FDC58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20" y="4774729"/>
            <a:ext cx="656303" cy="65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3571289-12C8-4943-916D-F0275D87A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931" y="4633724"/>
            <a:ext cx="694244" cy="82982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1">
            <a:extLst>
              <a:ext uri="{FF2B5EF4-FFF2-40B4-BE49-F238E27FC236}">
                <a16:creationId xmlns:a16="http://schemas.microsoft.com/office/drawing/2014/main" id="{572A260B-E44B-4442-935B-1A05EC22A3EF}"/>
              </a:ext>
            </a:extLst>
          </p:cNvPr>
          <p:cNvSpPr/>
          <p:nvPr/>
        </p:nvSpPr>
        <p:spPr>
          <a:xfrm>
            <a:off x="5675230" y="5552486"/>
            <a:ext cx="6043966" cy="715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F5E8D6-2132-4973-98AF-E170110635BC}"/>
              </a:ext>
            </a:extLst>
          </p:cNvPr>
          <p:cNvSpPr txBox="1"/>
          <p:nvPr/>
        </p:nvSpPr>
        <p:spPr>
          <a:xfrm>
            <a:off x="6082712" y="5732496"/>
            <a:ext cx="470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В099 Транспортные сооружения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1DA28E2-8D0E-48A3-977D-5A66F2D017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95" y="5596061"/>
            <a:ext cx="605818" cy="605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730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27783</TotalTime>
  <Words>906</Words>
  <Application>Microsoft Office PowerPoint</Application>
  <PresentationFormat>Широкоэкранный</PresentationFormat>
  <Paragraphs>289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Современный ремонт академии  в стиле Hi-Tech</vt:lpstr>
      <vt:lpstr>Современный ремонт академии  в стиле Hi-Tech</vt:lpstr>
      <vt:lpstr>Современный ремонт академии  в стиле Hi-Tech</vt:lpstr>
      <vt:lpstr>Презентация PowerPoint</vt:lpstr>
      <vt:lpstr>Презентация PowerPoint</vt:lpstr>
      <vt:lpstr>Презентация PowerPoint</vt:lpstr>
      <vt:lpstr>Презентация PowerPoint</vt:lpstr>
      <vt:lpstr>ВЫСШЕЕ ОБРАЗОВАНИЕ   профильные предметы на ЕНТ    </vt:lpstr>
      <vt:lpstr>СРОКИ ОБУЧЕНИЯ В ALT</vt:lpstr>
      <vt:lpstr>Political map</vt:lpstr>
      <vt:lpstr>Презентация PowerPoint</vt:lpstr>
      <vt:lpstr>Презентация PowerPoint</vt:lpstr>
      <vt:lpstr>Презентация PowerPoint</vt:lpstr>
      <vt:lpstr>СТРАТЕГИЯ «КАЗАХСТАН-2050»:  «Государственная программа «Цифровой Казахстан»» </vt:lpstr>
      <vt:lpstr>Презентация PowerPoint</vt:lpstr>
      <vt:lpstr>TELEGRAM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Неизвестный пользователь</cp:lastModifiedBy>
  <cp:revision>1955</cp:revision>
  <dcterms:created xsi:type="dcterms:W3CDTF">2017-12-05T16:25:52Z</dcterms:created>
  <dcterms:modified xsi:type="dcterms:W3CDTF">2021-04-23T03:25:23Z</dcterms:modified>
</cp:coreProperties>
</file>